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B1CA-F2D4-4EA0-96A4-4B1366C9A661}" type="datetimeFigureOut">
              <a:rPr lang="en-GB" smtClean="0"/>
              <a:t>15/09/2015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2F1CB-C799-457B-8538-59996ACB76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917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B1CA-F2D4-4EA0-96A4-4B1366C9A661}" type="datetimeFigureOut">
              <a:rPr lang="en-GB" smtClean="0"/>
              <a:t>15/09/2015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2F1CB-C799-457B-8538-59996ACB76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402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B1CA-F2D4-4EA0-96A4-4B1366C9A661}" type="datetimeFigureOut">
              <a:rPr lang="en-GB" smtClean="0"/>
              <a:t>15/09/2015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2F1CB-C799-457B-8538-59996ACB76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115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B1CA-F2D4-4EA0-96A4-4B1366C9A661}" type="datetimeFigureOut">
              <a:rPr lang="en-GB" smtClean="0"/>
              <a:t>15/09/2015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2F1CB-C799-457B-8538-59996ACB76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477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B1CA-F2D4-4EA0-96A4-4B1366C9A661}" type="datetimeFigureOut">
              <a:rPr lang="en-GB" smtClean="0"/>
              <a:t>15/09/2015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2F1CB-C799-457B-8538-59996ACB76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006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B1CA-F2D4-4EA0-96A4-4B1366C9A661}" type="datetimeFigureOut">
              <a:rPr lang="en-GB" smtClean="0"/>
              <a:t>15/09/2015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2F1CB-C799-457B-8538-59996ACB76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512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B1CA-F2D4-4EA0-96A4-4B1366C9A661}" type="datetimeFigureOut">
              <a:rPr lang="en-GB" smtClean="0"/>
              <a:t>15/09/2015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2F1CB-C799-457B-8538-59996ACB76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473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B1CA-F2D4-4EA0-96A4-4B1366C9A661}" type="datetimeFigureOut">
              <a:rPr lang="en-GB" smtClean="0"/>
              <a:t>15/09/2015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2F1CB-C799-457B-8538-59996ACB76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828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B1CA-F2D4-4EA0-96A4-4B1366C9A661}" type="datetimeFigureOut">
              <a:rPr lang="en-GB" smtClean="0"/>
              <a:t>15/09/2015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2F1CB-C799-457B-8538-59996ACB76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610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B1CA-F2D4-4EA0-96A4-4B1366C9A661}" type="datetimeFigureOut">
              <a:rPr lang="en-GB" smtClean="0"/>
              <a:t>15/09/2015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2F1CB-C799-457B-8538-59996ACB76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417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B1CA-F2D4-4EA0-96A4-4B1366C9A661}" type="datetimeFigureOut">
              <a:rPr lang="en-GB" smtClean="0"/>
              <a:t>15/09/2015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2F1CB-C799-457B-8538-59996ACB76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241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3B1CA-F2D4-4EA0-96A4-4B1366C9A661}" type="datetimeFigureOut">
              <a:rPr lang="en-GB" smtClean="0"/>
              <a:t>15/09/2015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2F1CB-C799-457B-8538-59996ACB76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79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How to access </a:t>
            </a:r>
            <a:r>
              <a:rPr lang="en-GB" dirty="0" err="1" smtClean="0"/>
              <a:t>Questionmark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8516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268760"/>
            <a:ext cx="8049654" cy="4524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23528" y="404664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1. Login to Queen’s Online with your user name and password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5612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268760"/>
            <a:ext cx="8100392" cy="4788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Left Arrow 2"/>
          <p:cNvSpPr/>
          <p:nvPr/>
        </p:nvSpPr>
        <p:spPr>
          <a:xfrm>
            <a:off x="1043608" y="4077072"/>
            <a:ext cx="1872208" cy="64807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476672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2. Open the EBN 1 (NFM1105) module folder. Click on ‘assessment’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3810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8496944" cy="5130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23528" y="404664"/>
            <a:ext cx="871296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3. </a:t>
            </a:r>
            <a:r>
              <a:rPr lang="en-GB" sz="2400" dirty="0" smtClean="0"/>
              <a:t>Enter your student number and password (no ads\ required at this stage) 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8306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4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46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How to access Questionmark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How to access Questionmark </dc:title>
  <dc:creator>Clare</dc:creator>
  <cp:lastModifiedBy>Clare</cp:lastModifiedBy>
  <cp:revision>1</cp:revision>
  <dcterms:created xsi:type="dcterms:W3CDTF">2015-09-15T14:39:59Z</dcterms:created>
  <dcterms:modified xsi:type="dcterms:W3CDTF">2015-09-15T14:47:26Z</dcterms:modified>
</cp:coreProperties>
</file>