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4"/>
    <p:sldMasterId id="2147483773" r:id="rId5"/>
    <p:sldMasterId id="2147483782" r:id="rId6"/>
    <p:sldMasterId id="2147483801" r:id="rId7"/>
    <p:sldMasterId id="2147483814" r:id="rId8"/>
    <p:sldMasterId id="2147483828" r:id="rId9"/>
  </p:sldMasterIdLst>
  <p:notesMasterIdLst>
    <p:notesMasterId r:id="rId26"/>
  </p:notesMasterIdLst>
  <p:handoutMasterIdLst>
    <p:handoutMasterId r:id="rId27"/>
  </p:handoutMasterIdLst>
  <p:sldIdLst>
    <p:sldId id="542" r:id="rId10"/>
    <p:sldId id="485" r:id="rId11"/>
    <p:sldId id="543" r:id="rId12"/>
    <p:sldId id="503" r:id="rId13"/>
    <p:sldId id="524" r:id="rId14"/>
    <p:sldId id="564" r:id="rId15"/>
    <p:sldId id="519" r:id="rId16"/>
    <p:sldId id="491" r:id="rId17"/>
    <p:sldId id="533" r:id="rId18"/>
    <p:sldId id="567" r:id="rId19"/>
    <p:sldId id="544" r:id="rId20"/>
    <p:sldId id="566" r:id="rId21"/>
    <p:sldId id="534" r:id="rId22"/>
    <p:sldId id="539" r:id="rId23"/>
    <p:sldId id="565" r:id="rId24"/>
    <p:sldId id="49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710" userDrawn="1">
          <p15:clr>
            <a:srgbClr val="A4A3A4"/>
          </p15:clr>
        </p15:guide>
        <p15:guide id="4" pos="7151" userDrawn="1">
          <p15:clr>
            <a:srgbClr val="A4A3A4"/>
          </p15:clr>
        </p15:guide>
        <p15:guide id="6" orient="horz" pos="3113" userDrawn="1">
          <p15:clr>
            <a:srgbClr val="A4A3A4"/>
          </p15:clr>
        </p15:guide>
        <p15:guide id="9" orient="horz" pos="527" userDrawn="1">
          <p15:clr>
            <a:srgbClr val="A4A3A4"/>
          </p15:clr>
        </p15:guide>
        <p15:guide id="10" orient="horz" pos="1003" userDrawn="1">
          <p15:clr>
            <a:srgbClr val="A4A3A4"/>
          </p15:clr>
        </p15:guide>
        <p15:guide id="11" orient="horz" pos="913" userDrawn="1">
          <p15:clr>
            <a:srgbClr val="A4A3A4"/>
          </p15:clr>
        </p15:guide>
        <p15:guide id="12" pos="2275" userDrawn="1">
          <p15:clr>
            <a:srgbClr val="A4A3A4"/>
          </p15:clr>
        </p15:guide>
        <p15:guide id="13" pos="4112" userDrawn="1">
          <p15:clr>
            <a:srgbClr val="A4A3A4"/>
          </p15:clr>
        </p15:guide>
        <p15:guide id="14" pos="5382" userDrawn="1">
          <p15:clr>
            <a:srgbClr val="A4A3A4"/>
          </p15:clr>
        </p15:guide>
        <p15:guide id="15" pos="5133" userDrawn="1">
          <p15:clr>
            <a:srgbClr val="A4A3A4"/>
          </p15:clr>
        </p15:guide>
        <p15:guide id="16" orient="horz" pos="118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 Davis" initials="JD" lastIdx="3" clrIdx="0">
    <p:extLst>
      <p:ext uri="{19B8F6BF-5375-455C-9EA6-DF929625EA0E}">
        <p15:presenceInfo xmlns:p15="http://schemas.microsoft.com/office/powerpoint/2012/main" userId="S::1217011@ads.qub.ac.uk::fc09433d-0ab5-4da3-bcf4-c2fc63e17e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5659"/>
    <a:srgbClr val="D6000D"/>
    <a:srgbClr val="000000"/>
    <a:srgbClr val="BCE0E1"/>
    <a:srgbClr val="F8F8F8"/>
    <a:srgbClr val="02AE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D0157C-4665-4579-AE63-C9AB8A56FE57}" v="653" dt="2021-08-18T14:38:30.055"/>
    <p1510:client id="{8B6BF060-500E-4B6E-8C34-458A0B6CCBEF}" v="246" dt="2021-08-17T19:53:59.396"/>
    <p1510:client id="{E9C983DA-7BAB-4B5A-8D1E-D5665C53FA99}" v="707" dt="2021-08-17T20:14:21.4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>
        <p:guide pos="710"/>
        <p:guide pos="7151"/>
        <p:guide orient="horz" pos="3113"/>
        <p:guide orient="horz" pos="527"/>
        <p:guide orient="horz" pos="1003"/>
        <p:guide orient="horz" pos="913"/>
        <p:guide pos="2275"/>
        <p:guide pos="4112"/>
        <p:guide pos="5382"/>
        <p:guide pos="5133"/>
        <p:guide orient="horz" pos="118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commentAuthors" Target="commentAuthor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chel Gamble" userId="S::3053540@ads.qub.ac.uk::77252bb0-ea27-417d-ba2e-53f5e75be12f" providerId="AD" clId="Web-{E9C983DA-7BAB-4B5A-8D1E-D5665C53FA99}"/>
    <pc:docChg chg="modSld">
      <pc:chgData name="Rachel Gamble" userId="S::3053540@ads.qub.ac.uk::77252bb0-ea27-417d-ba2e-53f5e75be12f" providerId="AD" clId="Web-{E9C983DA-7BAB-4B5A-8D1E-D5665C53FA99}" dt="2021-08-17T20:14:09.235" v="654"/>
      <pc:docMkLst>
        <pc:docMk/>
      </pc:docMkLst>
      <pc:sldChg chg="addSp modSp">
        <pc:chgData name="Rachel Gamble" userId="S::3053540@ads.qub.ac.uk::77252bb0-ea27-417d-ba2e-53f5e75be12f" providerId="AD" clId="Web-{E9C983DA-7BAB-4B5A-8D1E-D5665C53FA99}" dt="2021-08-17T20:09:56.393" v="286" actId="1076"/>
        <pc:sldMkLst>
          <pc:docMk/>
          <pc:sldMk cId="4263495292" sldId="533"/>
        </pc:sldMkLst>
        <pc:spChg chg="mod">
          <ac:chgData name="Rachel Gamble" userId="S::3053540@ads.qub.ac.uk::77252bb0-ea27-417d-ba2e-53f5e75be12f" providerId="AD" clId="Web-{E9C983DA-7BAB-4B5A-8D1E-D5665C53FA99}" dt="2021-08-17T20:09:38.252" v="285" actId="14100"/>
          <ac:spMkLst>
            <pc:docMk/>
            <pc:sldMk cId="4263495292" sldId="533"/>
            <ac:spMk id="3" creationId="{00000000-0000-0000-0000-000000000000}"/>
          </ac:spMkLst>
        </pc:spChg>
        <pc:graphicFrameChg chg="add mod modGraphic">
          <ac:chgData name="Rachel Gamble" userId="S::3053540@ads.qub.ac.uk::77252bb0-ea27-417d-ba2e-53f5e75be12f" providerId="AD" clId="Web-{E9C983DA-7BAB-4B5A-8D1E-D5665C53FA99}" dt="2021-08-17T20:09:56.393" v="286" actId="1076"/>
          <ac:graphicFrameMkLst>
            <pc:docMk/>
            <pc:sldMk cId="4263495292" sldId="533"/>
            <ac:graphicFrameMk id="6" creationId="{124AD76F-949D-4A4C-8120-E6FF7858B028}"/>
          </ac:graphicFrameMkLst>
        </pc:graphicFrameChg>
      </pc:sldChg>
      <pc:sldChg chg="addSp delSp modSp">
        <pc:chgData name="Rachel Gamble" userId="S::3053540@ads.qub.ac.uk::77252bb0-ea27-417d-ba2e-53f5e75be12f" providerId="AD" clId="Web-{E9C983DA-7BAB-4B5A-8D1E-D5665C53FA99}" dt="2021-08-17T20:14:09.235" v="654"/>
        <pc:sldMkLst>
          <pc:docMk/>
          <pc:sldMk cId="2232803956" sldId="564"/>
        </pc:sldMkLst>
        <pc:graphicFrameChg chg="add del mod modGraphic">
          <ac:chgData name="Rachel Gamble" userId="S::3053540@ads.qub.ac.uk::77252bb0-ea27-417d-ba2e-53f5e75be12f" providerId="AD" clId="Web-{E9C983DA-7BAB-4B5A-8D1E-D5665C53FA99}" dt="2021-08-17T20:10:04.456" v="287"/>
          <ac:graphicFrameMkLst>
            <pc:docMk/>
            <pc:sldMk cId="2232803956" sldId="564"/>
            <ac:graphicFrameMk id="4" creationId="{AC491143-7875-4703-B5A9-B07061788AA4}"/>
          </ac:graphicFrameMkLst>
        </pc:graphicFrameChg>
        <pc:graphicFrameChg chg="mod modGraphic">
          <ac:chgData name="Rachel Gamble" userId="S::3053540@ads.qub.ac.uk::77252bb0-ea27-417d-ba2e-53f5e75be12f" providerId="AD" clId="Web-{E9C983DA-7BAB-4B5A-8D1E-D5665C53FA99}" dt="2021-08-17T20:14:09.235" v="654"/>
          <ac:graphicFrameMkLst>
            <pc:docMk/>
            <pc:sldMk cId="2232803956" sldId="564"/>
            <ac:graphicFrameMk id="8" creationId="{CD01AFDD-1369-4D08-BDCE-DF0897AA2C1A}"/>
          </ac:graphicFrameMkLst>
        </pc:graphicFrameChg>
      </pc:sldChg>
    </pc:docChg>
  </pc:docChgLst>
  <pc:docChgLst>
    <pc:chgData name="Anya O'Connor" userId="487e8b3f-7f91-45b0-a761-b6ace80416c1" providerId="ADAL" clId="{CFA5594D-956F-4357-9EF4-D0329E1C9765}"/>
    <pc:docChg chg="custSel addSld delSld modSld sldOrd">
      <pc:chgData name="Anya O'Connor" userId="487e8b3f-7f91-45b0-a761-b6ace80416c1" providerId="ADAL" clId="{CFA5594D-956F-4357-9EF4-D0329E1C9765}" dt="2021-08-16T13:49:46.058" v="207" actId="20577"/>
      <pc:docMkLst>
        <pc:docMk/>
      </pc:docMkLst>
      <pc:sldChg chg="modSp mod">
        <pc:chgData name="Anya O'Connor" userId="487e8b3f-7f91-45b0-a761-b6ace80416c1" providerId="ADAL" clId="{CFA5594D-956F-4357-9EF4-D0329E1C9765}" dt="2021-08-16T13:48:34.209" v="46" actId="6549"/>
        <pc:sldMkLst>
          <pc:docMk/>
          <pc:sldMk cId="1430269925" sldId="485"/>
        </pc:sldMkLst>
        <pc:spChg chg="mod">
          <ac:chgData name="Anya O'Connor" userId="487e8b3f-7f91-45b0-a761-b6ace80416c1" providerId="ADAL" clId="{CFA5594D-956F-4357-9EF4-D0329E1C9765}" dt="2021-08-16T13:48:34.209" v="46" actId="6549"/>
          <ac:spMkLst>
            <pc:docMk/>
            <pc:sldMk cId="1430269925" sldId="485"/>
            <ac:spMk id="28" creationId="{4106A7D2-C2DA-FF44-8E69-39D7B8AC6FB2}"/>
          </ac:spMkLst>
        </pc:spChg>
      </pc:sldChg>
      <pc:sldChg chg="modSp mod">
        <pc:chgData name="Anya O'Connor" userId="487e8b3f-7f91-45b0-a761-b6ace80416c1" providerId="ADAL" clId="{CFA5594D-956F-4357-9EF4-D0329E1C9765}" dt="2021-08-16T13:48:24.322" v="43" actId="5793"/>
        <pc:sldMkLst>
          <pc:docMk/>
          <pc:sldMk cId="672014348" sldId="503"/>
        </pc:sldMkLst>
        <pc:spChg chg="mod">
          <ac:chgData name="Anya O'Connor" userId="487e8b3f-7f91-45b0-a761-b6ace80416c1" providerId="ADAL" clId="{CFA5594D-956F-4357-9EF4-D0329E1C9765}" dt="2021-08-16T13:48:24.322" v="43" actId="5793"/>
          <ac:spMkLst>
            <pc:docMk/>
            <pc:sldMk cId="672014348" sldId="503"/>
            <ac:spMk id="12" creationId="{00000000-0000-0000-0000-000000000000}"/>
          </ac:spMkLst>
        </pc:spChg>
      </pc:sldChg>
      <pc:sldChg chg="del">
        <pc:chgData name="Anya O'Connor" userId="487e8b3f-7f91-45b0-a761-b6ace80416c1" providerId="ADAL" clId="{CFA5594D-956F-4357-9EF4-D0329E1C9765}" dt="2021-08-16T13:48:27.990" v="44" actId="47"/>
        <pc:sldMkLst>
          <pc:docMk/>
          <pc:sldMk cId="3542493458" sldId="525"/>
        </pc:sldMkLst>
      </pc:sldChg>
      <pc:sldChg chg="delSp modSp mod ord">
        <pc:chgData name="Anya O'Connor" userId="487e8b3f-7f91-45b0-a761-b6ace80416c1" providerId="ADAL" clId="{CFA5594D-956F-4357-9EF4-D0329E1C9765}" dt="2021-08-16T13:49:46.058" v="207" actId="20577"/>
        <pc:sldMkLst>
          <pc:docMk/>
          <pc:sldMk cId="4263495292" sldId="533"/>
        </pc:sldMkLst>
        <pc:spChg chg="mod">
          <ac:chgData name="Anya O'Connor" userId="487e8b3f-7f91-45b0-a761-b6ace80416c1" providerId="ADAL" clId="{CFA5594D-956F-4357-9EF4-D0329E1C9765}" dt="2021-08-16T13:48:56.430" v="86" actId="6549"/>
          <ac:spMkLst>
            <pc:docMk/>
            <pc:sldMk cId="4263495292" sldId="533"/>
            <ac:spMk id="2" creationId="{00000000-0000-0000-0000-000000000000}"/>
          </ac:spMkLst>
        </pc:spChg>
        <pc:spChg chg="mod">
          <ac:chgData name="Anya O'Connor" userId="487e8b3f-7f91-45b0-a761-b6ace80416c1" providerId="ADAL" clId="{CFA5594D-956F-4357-9EF4-D0329E1C9765}" dt="2021-08-16T13:49:46.058" v="207" actId="20577"/>
          <ac:spMkLst>
            <pc:docMk/>
            <pc:sldMk cId="4263495292" sldId="533"/>
            <ac:spMk id="3" creationId="{00000000-0000-0000-0000-000000000000}"/>
          </ac:spMkLst>
        </pc:spChg>
        <pc:picChg chg="del">
          <ac:chgData name="Anya O'Connor" userId="487e8b3f-7f91-45b0-a761-b6ace80416c1" providerId="ADAL" clId="{CFA5594D-956F-4357-9EF4-D0329E1C9765}" dt="2021-08-16T13:48:58.804" v="87" actId="478"/>
          <ac:picMkLst>
            <pc:docMk/>
            <pc:sldMk cId="4263495292" sldId="533"/>
            <ac:picMk id="5" creationId="{00000000-0000-0000-0000-000000000000}"/>
          </ac:picMkLst>
        </pc:picChg>
      </pc:sldChg>
      <pc:sldChg chg="del">
        <pc:chgData name="Anya O'Connor" userId="487e8b3f-7f91-45b0-a761-b6ace80416c1" providerId="ADAL" clId="{CFA5594D-956F-4357-9EF4-D0329E1C9765}" dt="2021-08-16T13:48:30.015" v="45" actId="47"/>
        <pc:sldMkLst>
          <pc:docMk/>
          <pc:sldMk cId="1896007116" sldId="554"/>
        </pc:sldMkLst>
      </pc:sldChg>
      <pc:sldChg chg="add">
        <pc:chgData name="Anya O'Connor" userId="487e8b3f-7f91-45b0-a761-b6ace80416c1" providerId="ADAL" clId="{CFA5594D-956F-4357-9EF4-D0329E1C9765}" dt="2021-08-16T13:48:41.984" v="47" actId="2890"/>
        <pc:sldMkLst>
          <pc:docMk/>
          <pc:sldMk cId="3064532696" sldId="566"/>
        </pc:sldMkLst>
      </pc:sldChg>
    </pc:docChg>
  </pc:docChgLst>
  <pc:docChgLst>
    <pc:chgData name="Anya O'Connor" userId="487e8b3f-7f91-45b0-a761-b6ace80416c1" providerId="ADAL" clId="{17D0157C-4665-4579-AE63-C9AB8A56FE57}"/>
    <pc:docChg chg="custSel addSld delSld modSld">
      <pc:chgData name="Anya O'Connor" userId="487e8b3f-7f91-45b0-a761-b6ace80416c1" providerId="ADAL" clId="{17D0157C-4665-4579-AE63-C9AB8A56FE57}" dt="2021-08-18T14:38:30.055" v="1220" actId="1076"/>
      <pc:docMkLst>
        <pc:docMk/>
      </pc:docMkLst>
      <pc:sldChg chg="modSp mod">
        <pc:chgData name="Anya O'Connor" userId="487e8b3f-7f91-45b0-a761-b6ace80416c1" providerId="ADAL" clId="{17D0157C-4665-4579-AE63-C9AB8A56FE57}" dt="2021-08-18T14:14:00.191" v="1119" actId="1076"/>
        <pc:sldMkLst>
          <pc:docMk/>
          <pc:sldMk cId="672014348" sldId="503"/>
        </pc:sldMkLst>
        <pc:spChg chg="mod">
          <ac:chgData name="Anya O'Connor" userId="487e8b3f-7f91-45b0-a761-b6ace80416c1" providerId="ADAL" clId="{17D0157C-4665-4579-AE63-C9AB8A56FE57}" dt="2021-08-18T14:13:55.784" v="1118" actId="1076"/>
          <ac:spMkLst>
            <pc:docMk/>
            <pc:sldMk cId="672014348" sldId="503"/>
            <ac:spMk id="3" creationId="{A457C092-7432-7A40-B888-BDCC264D84D0}"/>
          </ac:spMkLst>
        </pc:spChg>
        <pc:spChg chg="mod">
          <ac:chgData name="Anya O'Connor" userId="487e8b3f-7f91-45b0-a761-b6ace80416c1" providerId="ADAL" clId="{17D0157C-4665-4579-AE63-C9AB8A56FE57}" dt="2021-08-18T14:14:00.191" v="1119" actId="1076"/>
          <ac:spMkLst>
            <pc:docMk/>
            <pc:sldMk cId="672014348" sldId="503"/>
            <ac:spMk id="12" creationId="{00000000-0000-0000-0000-000000000000}"/>
          </ac:spMkLst>
        </pc:spChg>
      </pc:sldChg>
      <pc:sldChg chg="modSp mod">
        <pc:chgData name="Anya O'Connor" userId="487e8b3f-7f91-45b0-a761-b6ace80416c1" providerId="ADAL" clId="{17D0157C-4665-4579-AE63-C9AB8A56FE57}" dt="2021-08-17T14:26:13.254" v="383" actId="1076"/>
        <pc:sldMkLst>
          <pc:docMk/>
          <pc:sldMk cId="538622772" sldId="519"/>
        </pc:sldMkLst>
        <pc:spChg chg="mod">
          <ac:chgData name="Anya O'Connor" userId="487e8b3f-7f91-45b0-a761-b6ace80416c1" providerId="ADAL" clId="{17D0157C-4665-4579-AE63-C9AB8A56FE57}" dt="2021-08-17T14:26:13.254" v="383" actId="1076"/>
          <ac:spMkLst>
            <pc:docMk/>
            <pc:sldMk cId="538622772" sldId="519"/>
            <ac:spMk id="5" creationId="{AF7B26DA-6FE6-C745-9050-1D3EC45AB479}"/>
          </ac:spMkLst>
        </pc:spChg>
      </pc:sldChg>
      <pc:sldChg chg="modSp mod">
        <pc:chgData name="Anya O'Connor" userId="487e8b3f-7f91-45b0-a761-b6ace80416c1" providerId="ADAL" clId="{17D0157C-4665-4579-AE63-C9AB8A56FE57}" dt="2021-08-18T14:11:29.571" v="1105" actId="255"/>
        <pc:sldMkLst>
          <pc:docMk/>
          <pc:sldMk cId="4263495292" sldId="533"/>
        </pc:sldMkLst>
        <pc:spChg chg="mod">
          <ac:chgData name="Anya O'Connor" userId="487e8b3f-7f91-45b0-a761-b6ace80416c1" providerId="ADAL" clId="{17D0157C-4665-4579-AE63-C9AB8A56FE57}" dt="2021-08-17T13:38:23.230" v="176" actId="1076"/>
          <ac:spMkLst>
            <pc:docMk/>
            <pc:sldMk cId="4263495292" sldId="533"/>
            <ac:spMk id="2" creationId="{00000000-0000-0000-0000-000000000000}"/>
          </ac:spMkLst>
        </pc:spChg>
        <pc:spChg chg="mod">
          <ac:chgData name="Anya O'Connor" userId="487e8b3f-7f91-45b0-a761-b6ace80416c1" providerId="ADAL" clId="{17D0157C-4665-4579-AE63-C9AB8A56FE57}" dt="2021-08-18T14:11:29.571" v="1105" actId="255"/>
          <ac:spMkLst>
            <pc:docMk/>
            <pc:sldMk cId="4263495292" sldId="533"/>
            <ac:spMk id="3" creationId="{00000000-0000-0000-0000-000000000000}"/>
          </ac:spMkLst>
        </pc:spChg>
      </pc:sldChg>
      <pc:sldChg chg="modSp mod">
        <pc:chgData name="Anya O'Connor" userId="487e8b3f-7f91-45b0-a761-b6ace80416c1" providerId="ADAL" clId="{17D0157C-4665-4579-AE63-C9AB8A56FE57}" dt="2021-08-18T14:10:43.744" v="1100" actId="14100"/>
        <pc:sldMkLst>
          <pc:docMk/>
          <pc:sldMk cId="4102780632" sldId="534"/>
        </pc:sldMkLst>
        <pc:spChg chg="mod">
          <ac:chgData name="Anya O'Connor" userId="487e8b3f-7f91-45b0-a761-b6ace80416c1" providerId="ADAL" clId="{17D0157C-4665-4579-AE63-C9AB8A56FE57}" dt="2021-08-18T14:10:43.744" v="1100" actId="14100"/>
          <ac:spMkLst>
            <pc:docMk/>
            <pc:sldMk cId="4102780632" sldId="534"/>
            <ac:spMk id="3" creationId="{00000000-0000-0000-0000-000000000000}"/>
          </ac:spMkLst>
        </pc:spChg>
      </pc:sldChg>
      <pc:sldChg chg="modSp mod">
        <pc:chgData name="Anya O'Connor" userId="487e8b3f-7f91-45b0-a761-b6ace80416c1" providerId="ADAL" clId="{17D0157C-4665-4579-AE63-C9AB8A56FE57}" dt="2021-08-18T14:15:36.462" v="1124" actId="14100"/>
        <pc:sldMkLst>
          <pc:docMk/>
          <pc:sldMk cId="3187162149" sldId="539"/>
        </pc:sldMkLst>
        <pc:spChg chg="mod">
          <ac:chgData name="Anya O'Connor" userId="487e8b3f-7f91-45b0-a761-b6ace80416c1" providerId="ADAL" clId="{17D0157C-4665-4579-AE63-C9AB8A56FE57}" dt="2021-08-18T14:15:36.462" v="1124" actId="14100"/>
          <ac:spMkLst>
            <pc:docMk/>
            <pc:sldMk cId="3187162149" sldId="539"/>
            <ac:spMk id="5" creationId="{00000000-0000-0000-0000-000000000000}"/>
          </ac:spMkLst>
        </pc:spChg>
      </pc:sldChg>
      <pc:sldChg chg="modSp mod">
        <pc:chgData name="Anya O'Connor" userId="487e8b3f-7f91-45b0-a761-b6ace80416c1" providerId="ADAL" clId="{17D0157C-4665-4579-AE63-C9AB8A56FE57}" dt="2021-08-18T14:38:30.055" v="1220" actId="1076"/>
        <pc:sldMkLst>
          <pc:docMk/>
          <pc:sldMk cId="1960246026" sldId="543"/>
        </pc:sldMkLst>
        <pc:spChg chg="mod">
          <ac:chgData name="Anya O'Connor" userId="487e8b3f-7f91-45b0-a761-b6ace80416c1" providerId="ADAL" clId="{17D0157C-4665-4579-AE63-C9AB8A56FE57}" dt="2021-08-18T14:38:30.055" v="1220" actId="1076"/>
          <ac:spMkLst>
            <pc:docMk/>
            <pc:sldMk cId="1960246026" sldId="543"/>
            <ac:spMk id="5" creationId="{AF7B26DA-6FE6-C745-9050-1D3EC45AB479}"/>
          </ac:spMkLst>
        </pc:spChg>
        <pc:spChg chg="mod">
          <ac:chgData name="Anya O'Connor" userId="487e8b3f-7f91-45b0-a761-b6ace80416c1" providerId="ADAL" clId="{17D0157C-4665-4579-AE63-C9AB8A56FE57}" dt="2021-08-18T14:38:21.376" v="1217" actId="14100"/>
          <ac:spMkLst>
            <pc:docMk/>
            <pc:sldMk cId="1960246026" sldId="543"/>
            <ac:spMk id="6" creationId="{6A429293-637B-6947-8506-08A203DDBD01}"/>
          </ac:spMkLst>
        </pc:spChg>
        <pc:spChg chg="mod">
          <ac:chgData name="Anya O'Connor" userId="487e8b3f-7f91-45b0-a761-b6ace80416c1" providerId="ADAL" clId="{17D0157C-4665-4579-AE63-C9AB8A56FE57}" dt="2021-08-18T14:38:26.806" v="1219" actId="14100"/>
          <ac:spMkLst>
            <pc:docMk/>
            <pc:sldMk cId="1960246026" sldId="543"/>
            <ac:spMk id="7" creationId="{803D94FA-843F-FC49-99ED-03601AE71286}"/>
          </ac:spMkLst>
        </pc:spChg>
      </pc:sldChg>
      <pc:sldChg chg="modSp mod">
        <pc:chgData name="Anya O'Connor" userId="487e8b3f-7f91-45b0-a761-b6ace80416c1" providerId="ADAL" clId="{17D0157C-4665-4579-AE63-C9AB8A56FE57}" dt="2021-08-18T14:14:26.685" v="1120" actId="113"/>
        <pc:sldMkLst>
          <pc:docMk/>
          <pc:sldMk cId="2232803956" sldId="564"/>
        </pc:sldMkLst>
        <pc:graphicFrameChg chg="mod modGraphic">
          <ac:chgData name="Anya O'Connor" userId="487e8b3f-7f91-45b0-a761-b6ace80416c1" providerId="ADAL" clId="{17D0157C-4665-4579-AE63-C9AB8A56FE57}" dt="2021-08-18T14:14:26.685" v="1120" actId="113"/>
          <ac:graphicFrameMkLst>
            <pc:docMk/>
            <pc:sldMk cId="2232803956" sldId="564"/>
            <ac:graphicFrameMk id="8" creationId="{CD01AFDD-1369-4D08-BDCE-DF0897AA2C1A}"/>
          </ac:graphicFrameMkLst>
        </pc:graphicFrameChg>
      </pc:sldChg>
      <pc:sldChg chg="addSp modSp mod">
        <pc:chgData name="Anya O'Connor" userId="487e8b3f-7f91-45b0-a761-b6ace80416c1" providerId="ADAL" clId="{17D0157C-4665-4579-AE63-C9AB8A56FE57}" dt="2021-08-18T14:36:58.937" v="1209" actId="6549"/>
        <pc:sldMkLst>
          <pc:docMk/>
          <pc:sldMk cId="2086394265" sldId="565"/>
        </pc:sldMkLst>
        <pc:spChg chg="mod">
          <ac:chgData name="Anya O'Connor" userId="487e8b3f-7f91-45b0-a761-b6ace80416c1" providerId="ADAL" clId="{17D0157C-4665-4579-AE63-C9AB8A56FE57}" dt="2021-08-17T14:38:13.588" v="704" actId="20577"/>
          <ac:spMkLst>
            <pc:docMk/>
            <pc:sldMk cId="2086394265" sldId="565"/>
            <ac:spMk id="3" creationId="{60C6E970-2525-6A4C-B971-26ED320AF81F}"/>
          </ac:spMkLst>
        </pc:spChg>
        <pc:spChg chg="mod">
          <ac:chgData name="Anya O'Connor" userId="487e8b3f-7f91-45b0-a761-b6ace80416c1" providerId="ADAL" clId="{17D0157C-4665-4579-AE63-C9AB8A56FE57}" dt="2021-08-18T14:36:58.937" v="1209" actId="6549"/>
          <ac:spMkLst>
            <pc:docMk/>
            <pc:sldMk cId="2086394265" sldId="565"/>
            <ac:spMk id="5" creationId="{00000000-0000-0000-0000-000000000000}"/>
          </ac:spMkLst>
        </pc:spChg>
        <pc:picChg chg="add mod">
          <ac:chgData name="Anya O'Connor" userId="487e8b3f-7f91-45b0-a761-b6ace80416c1" providerId="ADAL" clId="{17D0157C-4665-4579-AE63-C9AB8A56FE57}" dt="2021-08-18T14:36:46.281" v="1208" actId="14100"/>
          <ac:picMkLst>
            <pc:docMk/>
            <pc:sldMk cId="2086394265" sldId="565"/>
            <ac:picMk id="1026" creationId="{7841D4DF-46B1-456C-8CE6-BC78D4BE59F2}"/>
          </ac:picMkLst>
        </pc:picChg>
      </pc:sldChg>
      <pc:sldChg chg="modSp mod">
        <pc:chgData name="Anya O'Connor" userId="487e8b3f-7f91-45b0-a761-b6ace80416c1" providerId="ADAL" clId="{17D0157C-4665-4579-AE63-C9AB8A56FE57}" dt="2021-08-18T14:10:54.238" v="1102" actId="14100"/>
        <pc:sldMkLst>
          <pc:docMk/>
          <pc:sldMk cId="3064532696" sldId="566"/>
        </pc:sldMkLst>
        <pc:spChg chg="mod">
          <ac:chgData name="Anya O'Connor" userId="487e8b3f-7f91-45b0-a761-b6ace80416c1" providerId="ADAL" clId="{17D0157C-4665-4579-AE63-C9AB8A56FE57}" dt="2021-08-18T14:10:54.238" v="1102" actId="14100"/>
          <ac:spMkLst>
            <pc:docMk/>
            <pc:sldMk cId="3064532696" sldId="566"/>
            <ac:spMk id="3" creationId="{00000000-0000-0000-0000-000000000000}"/>
          </ac:spMkLst>
        </pc:spChg>
      </pc:sldChg>
      <pc:sldChg chg="addSp modSp add mod">
        <pc:chgData name="Anya O'Connor" userId="487e8b3f-7f91-45b0-a761-b6ace80416c1" providerId="ADAL" clId="{17D0157C-4665-4579-AE63-C9AB8A56FE57}" dt="2021-08-18T14:11:09.736" v="1104" actId="14100"/>
        <pc:sldMkLst>
          <pc:docMk/>
          <pc:sldMk cId="1327500930" sldId="567"/>
        </pc:sldMkLst>
        <pc:spChg chg="mod">
          <ac:chgData name="Anya O'Connor" userId="487e8b3f-7f91-45b0-a761-b6ace80416c1" providerId="ADAL" clId="{17D0157C-4665-4579-AE63-C9AB8A56FE57}" dt="2021-08-17T13:37:42.685" v="150" actId="1076"/>
          <ac:spMkLst>
            <pc:docMk/>
            <pc:sldMk cId="1327500930" sldId="567"/>
            <ac:spMk id="2" creationId="{00000000-0000-0000-0000-000000000000}"/>
          </ac:spMkLst>
        </pc:spChg>
        <pc:spChg chg="mod">
          <ac:chgData name="Anya O'Connor" userId="487e8b3f-7f91-45b0-a761-b6ace80416c1" providerId="ADAL" clId="{17D0157C-4665-4579-AE63-C9AB8A56FE57}" dt="2021-08-18T14:11:09.736" v="1104" actId="14100"/>
          <ac:spMkLst>
            <pc:docMk/>
            <pc:sldMk cId="1327500930" sldId="567"/>
            <ac:spMk id="3" creationId="{00000000-0000-0000-0000-000000000000}"/>
          </ac:spMkLst>
        </pc:spChg>
        <pc:spChg chg="add mod">
          <ac:chgData name="Anya O'Connor" userId="487e8b3f-7f91-45b0-a761-b6ace80416c1" providerId="ADAL" clId="{17D0157C-4665-4579-AE63-C9AB8A56FE57}" dt="2021-08-17T13:37:33.669" v="149" actId="1076"/>
          <ac:spMkLst>
            <pc:docMk/>
            <pc:sldMk cId="1327500930" sldId="567"/>
            <ac:spMk id="7" creationId="{318243B9-4D5A-43AD-915A-09F26D78CA2F}"/>
          </ac:spMkLst>
        </pc:spChg>
        <pc:picChg chg="add mod">
          <ac:chgData name="Anya O'Connor" userId="487e8b3f-7f91-45b0-a761-b6ace80416c1" providerId="ADAL" clId="{17D0157C-4665-4579-AE63-C9AB8A56FE57}" dt="2021-08-17T13:35:40.998" v="122" actId="1076"/>
          <ac:picMkLst>
            <pc:docMk/>
            <pc:sldMk cId="1327500930" sldId="567"/>
            <ac:picMk id="1026" creationId="{0CBFBC7E-2D42-4F51-9C51-0CC03D28936A}"/>
          </ac:picMkLst>
        </pc:picChg>
      </pc:sldChg>
      <pc:sldChg chg="modSp add del mod">
        <pc:chgData name="Anya O'Connor" userId="487e8b3f-7f91-45b0-a761-b6ace80416c1" providerId="ADAL" clId="{17D0157C-4665-4579-AE63-C9AB8A56FE57}" dt="2021-08-17T14:35:05.172" v="687" actId="2696"/>
        <pc:sldMkLst>
          <pc:docMk/>
          <pc:sldMk cId="4071559167" sldId="568"/>
        </pc:sldMkLst>
        <pc:spChg chg="mod">
          <ac:chgData name="Anya O'Connor" userId="487e8b3f-7f91-45b0-a761-b6ace80416c1" providerId="ADAL" clId="{17D0157C-4665-4579-AE63-C9AB8A56FE57}" dt="2021-08-17T14:31:12.080" v="559" actId="20577"/>
          <ac:spMkLst>
            <pc:docMk/>
            <pc:sldMk cId="4071559167" sldId="568"/>
            <ac:spMk id="2" creationId="{00000000-0000-0000-0000-000000000000}"/>
          </ac:spMkLst>
        </pc:spChg>
        <pc:spChg chg="mod">
          <ac:chgData name="Anya O'Connor" userId="487e8b3f-7f91-45b0-a761-b6ace80416c1" providerId="ADAL" clId="{17D0157C-4665-4579-AE63-C9AB8A56FE57}" dt="2021-08-17T14:33:29.412" v="686" actId="20577"/>
          <ac:spMkLst>
            <pc:docMk/>
            <pc:sldMk cId="4071559167" sldId="568"/>
            <ac:spMk id="3" creationId="{00000000-0000-0000-0000-000000000000}"/>
          </ac:spMkLst>
        </pc:spChg>
      </pc:sldChg>
    </pc:docChg>
  </pc:docChgLst>
  <pc:docChgLst>
    <pc:chgData name="Anya O'Connor" userId="S::3049662@ads.qub.ac.uk::487e8b3f-7f91-45b0-a761-b6ace80416c1" providerId="AD" clId="Web-{E6ED5AD2-1A20-4B1C-94A8-8D6E2E658A0D}"/>
    <pc:docChg chg="modSld">
      <pc:chgData name="Anya O'Connor" userId="S::3049662@ads.qub.ac.uk::487e8b3f-7f91-45b0-a761-b6ace80416c1" providerId="AD" clId="Web-{E6ED5AD2-1A20-4B1C-94A8-8D6E2E658A0D}" dt="2021-08-16T13:56:35.506" v="3" actId="20577"/>
      <pc:docMkLst>
        <pc:docMk/>
      </pc:docMkLst>
      <pc:sldChg chg="modSp">
        <pc:chgData name="Anya O'Connor" userId="S::3049662@ads.qub.ac.uk::487e8b3f-7f91-45b0-a761-b6ace80416c1" providerId="AD" clId="Web-{E6ED5AD2-1A20-4B1C-94A8-8D6E2E658A0D}" dt="2021-08-16T13:56:35.506" v="3" actId="20577"/>
        <pc:sldMkLst>
          <pc:docMk/>
          <pc:sldMk cId="1430269925" sldId="485"/>
        </pc:sldMkLst>
        <pc:spChg chg="mod">
          <ac:chgData name="Anya O'Connor" userId="S::3049662@ads.qub.ac.uk::487e8b3f-7f91-45b0-a761-b6ace80416c1" providerId="AD" clId="Web-{E6ED5AD2-1A20-4B1C-94A8-8D6E2E658A0D}" dt="2021-08-16T13:56:35.506" v="3" actId="20577"/>
          <ac:spMkLst>
            <pc:docMk/>
            <pc:sldMk cId="1430269925" sldId="485"/>
            <ac:spMk id="17" creationId="{9805387B-6AFF-0E43-8301-326514785031}"/>
          </ac:spMkLst>
        </pc:spChg>
      </pc:sldChg>
    </pc:docChg>
  </pc:docChgLst>
  <pc:docChgLst>
    <pc:chgData name="Claire Castles" userId="S::3053982@ads.qub.ac.uk::dac31e7f-7b7e-4c7d-95bc-bac65b6bb328" providerId="AD" clId="Web-{2D3FDB08-5C79-BD1C-BAEF-B9E145ADD367}"/>
    <pc:docChg chg="modSld">
      <pc:chgData name="Claire Castles" userId="S::3053982@ads.qub.ac.uk::dac31e7f-7b7e-4c7d-95bc-bac65b6bb328" providerId="AD" clId="Web-{2D3FDB08-5C79-BD1C-BAEF-B9E145ADD367}" dt="2021-08-17T13:59:32.886" v="81" actId="14100"/>
      <pc:docMkLst>
        <pc:docMk/>
      </pc:docMkLst>
      <pc:sldChg chg="modSp">
        <pc:chgData name="Claire Castles" userId="S::3053982@ads.qub.ac.uk::dac31e7f-7b7e-4c7d-95bc-bac65b6bb328" providerId="AD" clId="Web-{2D3FDB08-5C79-BD1C-BAEF-B9E145ADD367}" dt="2021-08-17T13:59:32.886" v="81" actId="14100"/>
        <pc:sldMkLst>
          <pc:docMk/>
          <pc:sldMk cId="672014348" sldId="503"/>
        </pc:sldMkLst>
        <pc:spChg chg="mod">
          <ac:chgData name="Claire Castles" userId="S::3053982@ads.qub.ac.uk::dac31e7f-7b7e-4c7d-95bc-bac65b6bb328" providerId="AD" clId="Web-{2D3FDB08-5C79-BD1C-BAEF-B9E145ADD367}" dt="2021-08-17T13:59:32.886" v="81" actId="14100"/>
          <ac:spMkLst>
            <pc:docMk/>
            <pc:sldMk cId="672014348" sldId="503"/>
            <ac:spMk id="12" creationId="{00000000-0000-0000-0000-000000000000}"/>
          </ac:spMkLst>
        </pc:spChg>
      </pc:sldChg>
    </pc:docChg>
  </pc:docChgLst>
  <pc:docChgLst>
    <pc:chgData name="Claire Castles" userId="S::3053982@ads.qub.ac.uk::dac31e7f-7b7e-4c7d-95bc-bac65b6bb328" providerId="AD" clId="Web-{67406E63-77F6-9458-EF62-F8B1F2D92981}"/>
    <pc:docChg chg="modSld">
      <pc:chgData name="Claire Castles" userId="S::3053982@ads.qub.ac.uk::dac31e7f-7b7e-4c7d-95bc-bac65b6bb328" providerId="AD" clId="Web-{67406E63-77F6-9458-EF62-F8B1F2D92981}" dt="2021-08-16T16:17:28.327" v="12" actId="20577"/>
      <pc:docMkLst>
        <pc:docMk/>
      </pc:docMkLst>
      <pc:sldChg chg="modSp">
        <pc:chgData name="Claire Castles" userId="S::3053982@ads.qub.ac.uk::dac31e7f-7b7e-4c7d-95bc-bac65b6bb328" providerId="AD" clId="Web-{67406E63-77F6-9458-EF62-F8B1F2D92981}" dt="2021-08-16T16:17:28.327" v="12" actId="20577"/>
        <pc:sldMkLst>
          <pc:docMk/>
          <pc:sldMk cId="672014348" sldId="503"/>
        </pc:sldMkLst>
        <pc:spChg chg="mod">
          <ac:chgData name="Claire Castles" userId="S::3053982@ads.qub.ac.uk::dac31e7f-7b7e-4c7d-95bc-bac65b6bb328" providerId="AD" clId="Web-{67406E63-77F6-9458-EF62-F8B1F2D92981}" dt="2021-08-16T16:17:28.327" v="12" actId="20577"/>
          <ac:spMkLst>
            <pc:docMk/>
            <pc:sldMk cId="672014348" sldId="503"/>
            <ac:spMk id="12" creationId="{00000000-0000-0000-0000-000000000000}"/>
          </ac:spMkLst>
        </pc:spChg>
      </pc:sldChg>
    </pc:docChg>
  </pc:docChgLst>
  <pc:docChgLst>
    <pc:chgData name="Rachel Gamble" userId="S::3053540@ads.qub.ac.uk::77252bb0-ea27-417d-ba2e-53f5e75be12f" providerId="AD" clId="Web-{8B6BF060-500E-4B6E-8C34-458A0B6CCBEF}"/>
    <pc:docChg chg="modSld">
      <pc:chgData name="Rachel Gamble" userId="S::3053540@ads.qub.ac.uk::77252bb0-ea27-417d-ba2e-53f5e75be12f" providerId="AD" clId="Web-{8B6BF060-500E-4B6E-8C34-458A0B6CCBEF}" dt="2021-08-17T19:52:20.217" v="230"/>
      <pc:docMkLst>
        <pc:docMk/>
      </pc:docMkLst>
      <pc:sldChg chg="modSp">
        <pc:chgData name="Rachel Gamble" userId="S::3053540@ads.qub.ac.uk::77252bb0-ea27-417d-ba2e-53f5e75be12f" providerId="AD" clId="Web-{8B6BF060-500E-4B6E-8C34-458A0B6CCBEF}" dt="2021-08-17T19:52:20.217" v="230"/>
        <pc:sldMkLst>
          <pc:docMk/>
          <pc:sldMk cId="2232803956" sldId="564"/>
        </pc:sldMkLst>
        <pc:graphicFrameChg chg="mod modGraphic">
          <ac:chgData name="Rachel Gamble" userId="S::3053540@ads.qub.ac.uk::77252bb0-ea27-417d-ba2e-53f5e75be12f" providerId="AD" clId="Web-{8B6BF060-500E-4B6E-8C34-458A0B6CCBEF}" dt="2021-08-17T19:52:20.217" v="230"/>
          <ac:graphicFrameMkLst>
            <pc:docMk/>
            <pc:sldMk cId="2232803956" sldId="564"/>
            <ac:graphicFrameMk id="8" creationId="{CD01AFDD-1369-4D08-BDCE-DF0897AA2C1A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693B199-6B97-D94C-9371-C9C02915CD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F3B80E-3E25-3844-8999-1413F2FEDBC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7E90B2-75D5-7B40-BAE1-E157A66BD1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065AC-3ECA-0645-9D5A-A5B9CBAF0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1626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22C443-DF4B-BD41-8628-E688B194EA17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51848-A906-154C-BAB2-3AA4659C5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13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51848-A906-154C-BAB2-3AA4659C55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803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800"/>
              </a:spcBef>
            </a:pPr>
            <a:endParaRPr lang="en-GB" sz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E0ABDE-ACBC-4D48-A673-766AFECD86F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8937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51848-A906-154C-BAB2-3AA4659C55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54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51848-A906-154C-BAB2-3AA4659C551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763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51848-A906-154C-BAB2-3AA4659C551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714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51848-A906-154C-BAB2-3AA4659C551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984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E0ABDE-ACBC-4D48-A673-766AFECD86F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3934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E0ABDE-ACBC-4D48-A673-766AFECD86F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1390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35096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9C334-815D-47FD-A9B5-E871E2864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2393016"/>
            <a:ext cx="5003973" cy="348390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rgbClr val="D6000D"/>
              </a:buClr>
              <a:defRPr sz="2000" baseline="0">
                <a:solidFill>
                  <a:srgbClr val="555659"/>
                </a:solidFill>
              </a:defRPr>
            </a:lvl1pPr>
            <a:lvl2pPr>
              <a:defRPr sz="2000" baseline="0"/>
            </a:lvl2pPr>
            <a:lvl3pPr>
              <a:defRPr sz="2000" baseline="0"/>
            </a:lvl3pPr>
            <a:lvl4pPr>
              <a:defRPr sz="2000" baseline="0"/>
            </a:lvl4pPr>
            <a:lvl5pPr>
              <a:defRPr sz="200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0A8A31A-45A3-F04E-8E6B-371C55E3B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050" y="765175"/>
            <a:ext cx="4603750" cy="1223963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3200" spc="300" baseline="0">
                <a:solidFill>
                  <a:srgbClr val="D6000D"/>
                </a:solidFill>
                <a:latin typeface="Brandon Text Black" panose="020B0503020203060203" pitchFamily="34" charset="77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D9A9018-DC6C-454A-950B-29656E53B09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425631" y="2393016"/>
            <a:ext cx="4525343" cy="348390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rgbClr val="D6000D"/>
              </a:buClr>
              <a:defRPr sz="2000" baseline="0">
                <a:solidFill>
                  <a:srgbClr val="555659"/>
                </a:solidFill>
              </a:defRPr>
            </a:lvl1pPr>
            <a:lvl2pPr>
              <a:defRPr sz="2000" baseline="0"/>
            </a:lvl2pPr>
            <a:lvl3pPr>
              <a:defRPr sz="2000" baseline="0"/>
            </a:lvl3pPr>
            <a:lvl4pPr>
              <a:defRPr sz="2000" baseline="0"/>
            </a:lvl4pPr>
            <a:lvl5pPr>
              <a:defRPr sz="200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C44F967-1D43-2646-8CCE-9BFD742920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199" y="765175"/>
            <a:ext cx="5003973" cy="1223963"/>
          </a:xfrm>
        </p:spPr>
        <p:txBody>
          <a:bodyPr anchor="b" anchorCtr="0"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sz="3200" b="1" i="0" cap="all" spc="300" baseline="0">
                <a:solidFill>
                  <a:srgbClr val="D6000D"/>
                </a:solidFill>
                <a:latin typeface="Brandon Text Black" panose="020B0503020203060203" pitchFamily="34" charset="77"/>
              </a:defRPr>
            </a:lvl1pPr>
          </a:lstStyle>
          <a:p>
            <a:pPr lvl="0"/>
            <a:r>
              <a:rPr lang="en-GB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22989503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414272" y="1192924"/>
            <a:ext cx="6848890" cy="169363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80000"/>
              </a:lnSpc>
              <a:buNone/>
              <a:defRPr sz="4000" b="1" i="0" baseline="0">
                <a:solidFill>
                  <a:srgbClr val="D6000D"/>
                </a:solidFill>
                <a:latin typeface="Brandon Text Black" panose="020B0503020203060203" pitchFamily="34" charset="77"/>
              </a:defRPr>
            </a:lvl1pPr>
          </a:lstStyle>
          <a:p>
            <a:pPr lvl="0"/>
            <a:r>
              <a:rPr lang="en-US"/>
              <a:t>TITLE GOES HERE IN UPPERCASE BOLD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416049" y="3068638"/>
            <a:ext cx="6848890" cy="24479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0" i="0" baseline="0">
                <a:solidFill>
                  <a:srgbClr val="555659"/>
                </a:solidFill>
                <a:latin typeface="Brandon Text Bold" panose="020B0503020203060203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Add body text here</a:t>
            </a:r>
          </a:p>
        </p:txBody>
      </p:sp>
    </p:spTree>
    <p:extLst>
      <p:ext uri="{BB962C8B-B14F-4D97-AF65-F5344CB8AC3E}">
        <p14:creationId xmlns:p14="http://schemas.microsoft.com/office/powerpoint/2010/main" val="12604277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hs space for paste in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414272" y="1192924"/>
            <a:ext cx="4681728" cy="169363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80000"/>
              </a:lnSpc>
              <a:buNone/>
              <a:defRPr sz="4000" b="1" i="0" baseline="0">
                <a:solidFill>
                  <a:srgbClr val="D6000D"/>
                </a:solidFill>
                <a:latin typeface="Brandon Text Black" panose="020B0503020203060203" pitchFamily="34" charset="77"/>
              </a:defRPr>
            </a:lvl1pPr>
          </a:lstStyle>
          <a:p>
            <a:pPr lvl="0"/>
            <a:r>
              <a:rPr lang="en-US"/>
              <a:t>TITLE GOES HERE IN UPPERCASE BOLD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419533" y="3074654"/>
            <a:ext cx="4676467" cy="24479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0" i="0" baseline="0">
                <a:solidFill>
                  <a:srgbClr val="555659"/>
                </a:solidFill>
                <a:latin typeface="Brandon Text Bold" panose="020B0503020203060203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Add body text here</a:t>
            </a:r>
          </a:p>
        </p:txBody>
      </p:sp>
    </p:spTree>
    <p:extLst>
      <p:ext uri="{BB962C8B-B14F-4D97-AF65-F5344CB8AC3E}">
        <p14:creationId xmlns:p14="http://schemas.microsoft.com/office/powerpoint/2010/main" val="8685938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414272" y="1192924"/>
            <a:ext cx="5402453" cy="169363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80000"/>
              </a:lnSpc>
              <a:buNone/>
              <a:defRPr sz="4000" b="1" i="0" baseline="0">
                <a:solidFill>
                  <a:srgbClr val="D6000D"/>
                </a:solidFill>
                <a:latin typeface="Brandon Text Black" panose="020B0503020203060203" pitchFamily="34" charset="77"/>
              </a:defRPr>
            </a:lvl1pPr>
          </a:lstStyle>
          <a:p>
            <a:pPr lvl="0"/>
            <a:r>
              <a:rPr lang="en-US"/>
              <a:t>TITLE GOES HERE IN UPPERCASE BOLD</a:t>
            </a:r>
          </a:p>
        </p:txBody>
      </p:sp>
    </p:spTree>
    <p:extLst>
      <p:ext uri="{BB962C8B-B14F-4D97-AF65-F5344CB8AC3E}">
        <p14:creationId xmlns:p14="http://schemas.microsoft.com/office/powerpoint/2010/main" val="36760618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ext, sky, grass&#10;&#10;Description automatically generated">
            <a:extLst>
              <a:ext uri="{FF2B5EF4-FFF2-40B4-BE49-F238E27FC236}">
                <a16:creationId xmlns:a16="http://schemas.microsoft.com/office/drawing/2014/main" id="{8520CD36-5180-D340-810A-D09917F471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023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 p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0104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15200" y="414339"/>
            <a:ext cx="4303776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/>
              <a:t>TITLE GOES HERE IN UPPERCASE BOLD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807" y="5782559"/>
            <a:ext cx="1832169" cy="7056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315200" y="1584325"/>
            <a:ext cx="4303776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Cum </a:t>
            </a:r>
            <a:r>
              <a:rPr lang="en-US" err="1"/>
              <a:t>sociis</a:t>
            </a:r>
            <a:r>
              <a:rPr lang="en-US"/>
              <a:t> </a:t>
            </a:r>
            <a:r>
              <a:rPr lang="en-US" err="1"/>
              <a:t>natoque</a:t>
            </a:r>
            <a:r>
              <a:rPr lang="en-US"/>
              <a:t> </a:t>
            </a:r>
            <a:r>
              <a:rPr lang="en-US" err="1"/>
              <a:t>penatibus</a:t>
            </a:r>
            <a:r>
              <a:rPr lang="en-US"/>
              <a:t> et </a:t>
            </a:r>
            <a:r>
              <a:rPr lang="en-US" err="1"/>
              <a:t>magnis</a:t>
            </a:r>
            <a:r>
              <a:rPr lang="en-US"/>
              <a:t> dis parturient </a:t>
            </a:r>
            <a:r>
              <a:rPr lang="en-US" err="1"/>
              <a:t>montes</a:t>
            </a:r>
            <a:r>
              <a:rPr lang="en-US"/>
              <a:t>, </a:t>
            </a:r>
            <a:r>
              <a:rPr lang="en-US" err="1"/>
              <a:t>nascetur</a:t>
            </a:r>
            <a:r>
              <a:rPr lang="en-US"/>
              <a:t> </a:t>
            </a:r>
            <a:r>
              <a:rPr lang="en-US" err="1"/>
              <a:t>ridiculus</a:t>
            </a:r>
            <a:r>
              <a:rPr lang="en-US"/>
              <a:t> mus.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posuere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at </a:t>
            </a:r>
            <a:r>
              <a:rPr lang="en-US" err="1"/>
              <a:t>lobortis</a:t>
            </a:r>
            <a:r>
              <a:rPr lang="en-US"/>
              <a:t>. </a:t>
            </a:r>
            <a:r>
              <a:rPr lang="en-US" err="1"/>
              <a:t>Vivamus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 lacus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</a:t>
            </a:r>
            <a:r>
              <a:rPr lang="en-US" err="1"/>
              <a:t>rutrum</a:t>
            </a:r>
            <a:r>
              <a:rPr lang="en-US"/>
              <a:t> </a:t>
            </a:r>
            <a:r>
              <a:rPr lang="en-US" err="1"/>
              <a:t>faucibus</a:t>
            </a:r>
            <a:r>
              <a:rPr lang="en-US"/>
              <a:t> dolor </a:t>
            </a:r>
            <a:r>
              <a:rPr lang="en-US" err="1"/>
              <a:t>auctor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cursus magna,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et.</a:t>
            </a:r>
          </a:p>
        </p:txBody>
      </p:sp>
    </p:spTree>
    <p:extLst>
      <p:ext uri="{BB962C8B-B14F-4D97-AF65-F5344CB8AC3E}">
        <p14:creationId xmlns:p14="http://schemas.microsoft.com/office/powerpoint/2010/main" val="1487327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 char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15200" y="414339"/>
            <a:ext cx="4303776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/>
              <a:t>TITLE GOES HERE IN UPPERCASE BOLD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807" y="5782559"/>
            <a:ext cx="1832169" cy="7056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315200" y="1584325"/>
            <a:ext cx="4303776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Cum </a:t>
            </a:r>
            <a:r>
              <a:rPr lang="en-US" err="1"/>
              <a:t>sociis</a:t>
            </a:r>
            <a:r>
              <a:rPr lang="en-US"/>
              <a:t> </a:t>
            </a:r>
            <a:r>
              <a:rPr lang="en-US" err="1"/>
              <a:t>natoque</a:t>
            </a:r>
            <a:r>
              <a:rPr lang="en-US"/>
              <a:t> </a:t>
            </a:r>
            <a:r>
              <a:rPr lang="en-US" err="1"/>
              <a:t>penatibus</a:t>
            </a:r>
            <a:r>
              <a:rPr lang="en-US"/>
              <a:t> et </a:t>
            </a:r>
            <a:r>
              <a:rPr lang="en-US" err="1"/>
              <a:t>magnis</a:t>
            </a:r>
            <a:r>
              <a:rPr lang="en-US"/>
              <a:t> dis parturient </a:t>
            </a:r>
            <a:r>
              <a:rPr lang="en-US" err="1"/>
              <a:t>montes</a:t>
            </a:r>
            <a:r>
              <a:rPr lang="en-US"/>
              <a:t>, </a:t>
            </a:r>
            <a:r>
              <a:rPr lang="en-US" err="1"/>
              <a:t>nascetur</a:t>
            </a:r>
            <a:r>
              <a:rPr lang="en-US"/>
              <a:t> </a:t>
            </a:r>
            <a:r>
              <a:rPr lang="en-US" err="1"/>
              <a:t>ridiculus</a:t>
            </a:r>
            <a:r>
              <a:rPr lang="en-US"/>
              <a:t> mus.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posuere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at </a:t>
            </a:r>
            <a:r>
              <a:rPr lang="en-US" err="1"/>
              <a:t>lobortis</a:t>
            </a:r>
            <a:r>
              <a:rPr lang="en-US"/>
              <a:t>. </a:t>
            </a:r>
            <a:r>
              <a:rPr lang="en-US" err="1"/>
              <a:t>Vivamus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 lacus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</a:t>
            </a:r>
            <a:r>
              <a:rPr lang="en-US" err="1"/>
              <a:t>rutrum</a:t>
            </a:r>
            <a:r>
              <a:rPr lang="en-US"/>
              <a:t> </a:t>
            </a:r>
            <a:r>
              <a:rPr lang="en-US" err="1"/>
              <a:t>faucibus</a:t>
            </a:r>
            <a:r>
              <a:rPr lang="en-US"/>
              <a:t> dolor </a:t>
            </a:r>
            <a:r>
              <a:rPr lang="en-US" err="1"/>
              <a:t>auctor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cursus magna,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et.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4"/>
          </p:nvPr>
        </p:nvSpPr>
        <p:spPr>
          <a:xfrm>
            <a:off x="0" y="0"/>
            <a:ext cx="70104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652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 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181600" y="0"/>
            <a:ext cx="70104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414339"/>
            <a:ext cx="4047744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/>
              <a:t>TITLE GOES HERE IN UPPERCASE BOLD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1584325"/>
            <a:ext cx="4047744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Cum </a:t>
            </a:r>
            <a:r>
              <a:rPr lang="en-US" err="1"/>
              <a:t>sociis</a:t>
            </a:r>
            <a:r>
              <a:rPr lang="en-US"/>
              <a:t> </a:t>
            </a:r>
            <a:r>
              <a:rPr lang="en-US" err="1"/>
              <a:t>natoque</a:t>
            </a:r>
            <a:r>
              <a:rPr lang="en-US"/>
              <a:t> </a:t>
            </a:r>
            <a:r>
              <a:rPr lang="en-US" err="1"/>
              <a:t>penatibus</a:t>
            </a:r>
            <a:r>
              <a:rPr lang="en-US"/>
              <a:t> et </a:t>
            </a:r>
            <a:r>
              <a:rPr lang="en-US" err="1"/>
              <a:t>magnis</a:t>
            </a:r>
            <a:r>
              <a:rPr lang="en-US"/>
              <a:t> dis parturient </a:t>
            </a:r>
            <a:r>
              <a:rPr lang="en-US" err="1"/>
              <a:t>montes</a:t>
            </a:r>
            <a:r>
              <a:rPr lang="en-US"/>
              <a:t>, </a:t>
            </a:r>
            <a:r>
              <a:rPr lang="en-US" err="1"/>
              <a:t>nascetur</a:t>
            </a:r>
            <a:r>
              <a:rPr lang="en-US"/>
              <a:t> </a:t>
            </a:r>
            <a:r>
              <a:rPr lang="en-US" err="1"/>
              <a:t>ridiculus</a:t>
            </a:r>
            <a:r>
              <a:rPr lang="en-US"/>
              <a:t> mus.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posuere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at </a:t>
            </a:r>
            <a:r>
              <a:rPr lang="en-US" err="1"/>
              <a:t>lobortis</a:t>
            </a:r>
            <a:r>
              <a:rPr lang="en-US"/>
              <a:t>. </a:t>
            </a:r>
            <a:r>
              <a:rPr lang="en-US" err="1"/>
              <a:t>Vivamus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 lacus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</a:t>
            </a:r>
            <a:r>
              <a:rPr lang="en-US" err="1"/>
              <a:t>rutrum</a:t>
            </a:r>
            <a:r>
              <a:rPr lang="en-US"/>
              <a:t> </a:t>
            </a:r>
            <a:r>
              <a:rPr lang="en-US" err="1"/>
              <a:t>faucibus</a:t>
            </a:r>
            <a:r>
              <a:rPr lang="en-US"/>
              <a:t> dolor </a:t>
            </a:r>
            <a:r>
              <a:rPr lang="en-US" err="1"/>
              <a:t>auctor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cursus magna,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et.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5782559"/>
            <a:ext cx="1832169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898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 pic narrow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 flipH="1">
            <a:off x="7010400" y="0"/>
            <a:ext cx="51816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572835"/>
            <a:ext cx="5596128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/>
              <a:t>TITLE GOES HERE IN UPPERCASE BOLD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1892289"/>
            <a:ext cx="5596128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Cum </a:t>
            </a:r>
            <a:r>
              <a:rPr lang="en-US" err="1"/>
              <a:t>sociis</a:t>
            </a:r>
            <a:r>
              <a:rPr lang="en-US"/>
              <a:t> </a:t>
            </a:r>
            <a:r>
              <a:rPr lang="en-US" err="1"/>
              <a:t>natoque</a:t>
            </a:r>
            <a:r>
              <a:rPr lang="en-US"/>
              <a:t> </a:t>
            </a:r>
            <a:r>
              <a:rPr lang="en-US" err="1"/>
              <a:t>penatibus</a:t>
            </a:r>
            <a:r>
              <a:rPr lang="en-US"/>
              <a:t> et </a:t>
            </a:r>
            <a:r>
              <a:rPr lang="en-US" err="1"/>
              <a:t>magnis</a:t>
            </a:r>
            <a:r>
              <a:rPr lang="en-US"/>
              <a:t> dis parturient </a:t>
            </a:r>
            <a:r>
              <a:rPr lang="en-US" err="1"/>
              <a:t>montes</a:t>
            </a:r>
            <a:r>
              <a:rPr lang="en-US"/>
              <a:t>, </a:t>
            </a:r>
            <a:r>
              <a:rPr lang="en-US" err="1"/>
              <a:t>nascetur</a:t>
            </a:r>
            <a:r>
              <a:rPr lang="en-US"/>
              <a:t> </a:t>
            </a:r>
            <a:r>
              <a:rPr lang="en-US" err="1"/>
              <a:t>ridiculus</a:t>
            </a:r>
            <a:r>
              <a:rPr lang="en-US"/>
              <a:t> mus.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posuere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at </a:t>
            </a:r>
            <a:r>
              <a:rPr lang="en-US" err="1"/>
              <a:t>lobortis</a:t>
            </a:r>
            <a:r>
              <a:rPr lang="en-US"/>
              <a:t>. </a:t>
            </a:r>
            <a:r>
              <a:rPr lang="en-US" err="1"/>
              <a:t>Vivamus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 lacus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</a:t>
            </a:r>
            <a:r>
              <a:rPr lang="en-US" err="1"/>
              <a:t>rutrum</a:t>
            </a:r>
            <a:r>
              <a:rPr lang="en-US"/>
              <a:t> </a:t>
            </a:r>
            <a:r>
              <a:rPr lang="en-US" err="1"/>
              <a:t>faucibus</a:t>
            </a:r>
            <a:r>
              <a:rPr lang="en-US"/>
              <a:t> dolor </a:t>
            </a:r>
            <a:r>
              <a:rPr lang="en-US" err="1"/>
              <a:t>auctor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cursus magna,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et.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5782559"/>
            <a:ext cx="1832169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0953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807" y="5782559"/>
            <a:ext cx="1832169" cy="705600"/>
          </a:xfrm>
          <a:prstGeom prst="rect">
            <a:avLst/>
          </a:prstGeom>
        </p:spPr>
      </p:pic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1609154"/>
            <a:ext cx="6851904" cy="1402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/>
              <a:t>TITLE GOES HERE IN UPPERCASE BOLD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3281409"/>
            <a:ext cx="6851904" cy="32067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buFont typeface="Arial" charset="0"/>
              <a:buChar char="•"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Cum </a:t>
            </a:r>
            <a:r>
              <a:rPr lang="en-US" err="1"/>
              <a:t>sociis</a:t>
            </a:r>
            <a:r>
              <a:rPr lang="en-US"/>
              <a:t> </a:t>
            </a:r>
            <a:r>
              <a:rPr lang="en-US" err="1"/>
              <a:t>natoque</a:t>
            </a:r>
            <a:r>
              <a:rPr lang="en-US"/>
              <a:t> </a:t>
            </a:r>
            <a:r>
              <a:rPr lang="en-US" err="1"/>
              <a:t>penatibus</a:t>
            </a:r>
            <a:r>
              <a:rPr lang="en-US"/>
              <a:t> </a:t>
            </a:r>
          </a:p>
          <a:p>
            <a:pPr lvl="0"/>
            <a:r>
              <a:rPr lang="en-US" err="1"/>
              <a:t>Magnis</a:t>
            </a:r>
            <a:r>
              <a:rPr lang="en-US"/>
              <a:t> dis parturient </a:t>
            </a:r>
            <a:r>
              <a:rPr lang="en-US" err="1"/>
              <a:t>montes</a:t>
            </a:r>
            <a:endParaRPr lang="en-US"/>
          </a:p>
          <a:p>
            <a:pPr lvl="0"/>
            <a:r>
              <a:rPr lang="en-US" err="1"/>
              <a:t>Vivamus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 lacus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</a:t>
            </a:r>
            <a:r>
              <a:rPr lang="en-US" err="1"/>
              <a:t>laoreet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920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PICS WITH DUA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13876696-FE2D-0844-B141-6F3FA3C8386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416050" y="1773236"/>
            <a:ext cx="2160000" cy="1620000"/>
          </a:xfrm>
          <a:solidFill>
            <a:srgbClr val="555659"/>
          </a:solidFill>
        </p:spPr>
        <p:txBody>
          <a:bodyPr anchor="ctr" anchorCtr="0"/>
          <a:lstStyle/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33EBD47-8CB5-754A-B605-691F3B9958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16049" y="368300"/>
            <a:ext cx="4679951" cy="1223963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rgbClr val="D6000D"/>
                </a:solidFill>
              </a:defRPr>
            </a:lvl1pPr>
          </a:lstStyle>
          <a:p>
            <a:r>
              <a:rPr lang="en-US"/>
              <a:t>TITLE STACK HERE</a:t>
            </a:r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2E5919E8-0A0A-1D4F-8E29-BBC174661FF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59631" y="1773236"/>
            <a:ext cx="2160000" cy="1620000"/>
          </a:xfrm>
          <a:solidFill>
            <a:srgbClr val="555659"/>
          </a:solidFill>
        </p:spPr>
        <p:txBody>
          <a:bodyPr anchor="ctr" anchorCtr="0"/>
          <a:lstStyle/>
          <a:p>
            <a:endParaRPr lang="en-US"/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84098292-13A2-6D49-885D-3E46FD699E1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931491" y="1773236"/>
            <a:ext cx="2160000" cy="1620000"/>
          </a:xfrm>
          <a:solidFill>
            <a:srgbClr val="555659"/>
          </a:solidFill>
        </p:spPr>
        <p:txBody>
          <a:bodyPr anchor="ctr" anchorCtr="0"/>
          <a:lstStyle/>
          <a:p>
            <a:endParaRPr lang="en-US"/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E3F5F167-4718-CF43-BBC9-177FAB4DD63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75070" y="1773236"/>
            <a:ext cx="2160000" cy="1620000"/>
          </a:xfrm>
          <a:solidFill>
            <a:srgbClr val="555659"/>
          </a:solidFill>
        </p:spPr>
        <p:txBody>
          <a:bodyPr anchor="ctr" anchorCtr="0"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D9316AA-9701-F042-BCFA-3FB26C4822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16050" y="3392451"/>
            <a:ext cx="2160588" cy="31833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en-US" sz="1200"/>
              <a:t>CAPTION</a:t>
            </a:r>
            <a:endParaRPr lang="en-US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B420D29E-CFD8-F649-92F1-87CAD3F5732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58996" y="3392451"/>
            <a:ext cx="2160588" cy="31833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en-US" sz="1200"/>
              <a:t>CAPTION</a:t>
            </a:r>
            <a:endParaRPr lang="en-US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16ACD6-005E-2B46-81DE-0D7A8B2F582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934745" y="3392451"/>
            <a:ext cx="2160588" cy="31833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en-US" sz="1200"/>
              <a:t>CAPTION</a:t>
            </a:r>
            <a:endParaRPr lang="en-US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95E7FB19-9CD0-4B4B-BE10-57CA89EB77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77690" y="3392451"/>
            <a:ext cx="2160588" cy="31833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en-US" sz="1200"/>
              <a:t>CAPTION</a:t>
            </a:r>
            <a:endParaRPr lang="en-US"/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E1695205-FC4E-7640-89C7-E74D554609D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416050" y="3752849"/>
            <a:ext cx="2160000" cy="1611342"/>
          </a:xfrm>
          <a:solidFill>
            <a:srgbClr val="555659"/>
          </a:solidFill>
        </p:spPr>
        <p:txBody>
          <a:bodyPr anchor="ctr" anchorCtr="0"/>
          <a:lstStyle/>
          <a:p>
            <a:endParaRPr lang="en-US"/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3D3E5B31-1423-194D-93A6-3A3C672144C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659631" y="3752849"/>
            <a:ext cx="2160000" cy="1611343"/>
          </a:xfrm>
          <a:solidFill>
            <a:srgbClr val="555659"/>
          </a:solidFill>
        </p:spPr>
        <p:txBody>
          <a:bodyPr anchor="ctr" anchorCtr="0"/>
          <a:lstStyle/>
          <a:p>
            <a:endParaRPr lang="en-US"/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C9E78708-5878-8341-A1F1-ADDA1704E950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931491" y="3752849"/>
            <a:ext cx="2160000" cy="1611344"/>
          </a:xfrm>
          <a:solidFill>
            <a:srgbClr val="555659"/>
          </a:solidFill>
        </p:spPr>
        <p:txBody>
          <a:bodyPr anchor="ctr" anchorCtr="0"/>
          <a:lstStyle/>
          <a:p>
            <a:endParaRPr lang="en-US"/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81B2865A-38A8-C44B-854B-C44B98FD66D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175070" y="3752849"/>
            <a:ext cx="2160000" cy="1611345"/>
          </a:xfrm>
          <a:solidFill>
            <a:srgbClr val="555659"/>
          </a:solidFill>
        </p:spPr>
        <p:txBody>
          <a:bodyPr anchor="ctr" anchorCtr="0"/>
          <a:lstStyle/>
          <a:p>
            <a:endParaRPr lang="en-US"/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DDEBDEC2-A64F-CD45-9948-1EC45490B48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16050" y="5369087"/>
            <a:ext cx="2160588" cy="31833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en-US" sz="1200"/>
              <a:t>CAPTION</a:t>
            </a:r>
            <a:endParaRPr lang="en-US"/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A8601A5E-EEA9-4046-9C11-BF97DEDAC7B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58996" y="5369087"/>
            <a:ext cx="2160588" cy="31833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en-US" sz="1200"/>
              <a:t>CAPTION</a:t>
            </a:r>
            <a:endParaRPr lang="en-US"/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A597BF6C-9156-B642-A500-27CBCF4A66A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34745" y="5369087"/>
            <a:ext cx="2160588" cy="31833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en-US" sz="1200"/>
              <a:t>CAPTION</a:t>
            </a:r>
            <a:endParaRPr lang="en-US"/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9E245E21-B2A0-E947-9AA4-17161AA1AC9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177690" y="5369087"/>
            <a:ext cx="2160588" cy="31833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en-US" sz="1200"/>
              <a:t>CAPTION</a:t>
            </a:r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6E85127-140B-874D-BDE7-B5F18DE4FB4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56363" y="368300"/>
            <a:ext cx="4319587" cy="1223963"/>
          </a:xfrm>
        </p:spPr>
        <p:txBody>
          <a:bodyPr bIns="36000" anchor="b" anchorCtr="0">
            <a:normAutofit/>
          </a:bodyPr>
          <a:lstStyle>
            <a:lvl1pPr marL="0" indent="0">
              <a:buFontTx/>
              <a:buNone/>
              <a:defRPr sz="2100" b="1" i="0" cap="all" spc="100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GB"/>
              <a:t>CALL OUT TEXT STACK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915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807" y="5782559"/>
            <a:ext cx="1832169" cy="705600"/>
          </a:xfrm>
          <a:prstGeom prst="rect">
            <a:avLst/>
          </a:prstGeom>
        </p:spPr>
      </p:pic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48640" y="401638"/>
            <a:ext cx="8900160" cy="59991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069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 Title slide 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298" y="424894"/>
            <a:ext cx="2001062" cy="7706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945" y="2297409"/>
            <a:ext cx="79375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745" y="2600621"/>
            <a:ext cx="7937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583246" y="1585414"/>
            <a:ext cx="3817810" cy="2892425"/>
          </a:xfrm>
          <a:prstGeom prst="rect">
            <a:avLst/>
          </a:prstGeom>
        </p:spPr>
        <p:txBody>
          <a:bodyPr lIns="288000" tIns="251999" rIns="0" bIns="288000"/>
          <a:lstStyle>
            <a:lvl1pPr marL="0" indent="0">
              <a:buNone/>
              <a:defRPr sz="3200" b="1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PRESENTATION TITLE ARIAL BOLD 32PT WITH A MAXIMUM OF 12 WORDS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582738" y="5389563"/>
            <a:ext cx="3586670" cy="3650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82738" y="5711637"/>
            <a:ext cx="3586670" cy="4015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PRESENTER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582738" y="6033711"/>
            <a:ext cx="3586670" cy="4015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DATE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293510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-0.1276 -0.17292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0" y="-865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0.13945 0.13634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582738" y="5389563"/>
            <a:ext cx="3586670" cy="3650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82738" y="5711637"/>
            <a:ext cx="3586670" cy="4015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PRESENTER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582738" y="6033711"/>
            <a:ext cx="3586670" cy="4015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DATE OF PRESENTATION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509586" y="1203608"/>
            <a:ext cx="5366702" cy="3234280"/>
          </a:xfrm>
          <a:prstGeom prst="rect">
            <a:avLst/>
          </a:prstGeom>
        </p:spPr>
        <p:txBody>
          <a:bodyPr lIns="288000" tIns="288000" rIns="288000" bIns="0"/>
          <a:lstStyle>
            <a:lvl1pPr marL="0" indent="0">
              <a:buNone/>
              <a:defRPr sz="4600" b="1">
                <a:solidFill>
                  <a:srgbClr val="D6000D"/>
                </a:solidFill>
              </a:defRPr>
            </a:lvl1pPr>
          </a:lstStyle>
          <a:p>
            <a:pPr lvl="0"/>
            <a:r>
              <a:rPr lang="en-US"/>
              <a:t>PRESENTATION TITLE GOES HERE UPPERCASE 48PT </a:t>
            </a:r>
          </a:p>
        </p:txBody>
      </p:sp>
    </p:spTree>
    <p:extLst>
      <p:ext uri="{BB962C8B-B14F-4D97-AF65-F5344CB8AC3E}">
        <p14:creationId xmlns:p14="http://schemas.microsoft.com/office/powerpoint/2010/main" val="38294035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p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0104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15200" y="414339"/>
            <a:ext cx="4316540" cy="999934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GOES HERE IN UPPERCASE BOLD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315200" y="1584325"/>
            <a:ext cx="4316540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Cum </a:t>
            </a:r>
            <a:r>
              <a:rPr lang="en-US" err="1"/>
              <a:t>sociis</a:t>
            </a:r>
            <a:r>
              <a:rPr lang="en-US"/>
              <a:t> </a:t>
            </a:r>
            <a:r>
              <a:rPr lang="en-US" err="1"/>
              <a:t>natoque</a:t>
            </a:r>
            <a:r>
              <a:rPr lang="en-US"/>
              <a:t> </a:t>
            </a:r>
            <a:r>
              <a:rPr lang="en-US" err="1"/>
              <a:t>penatibus</a:t>
            </a:r>
            <a:r>
              <a:rPr lang="en-US"/>
              <a:t> et </a:t>
            </a:r>
            <a:r>
              <a:rPr lang="en-US" err="1"/>
              <a:t>magnis</a:t>
            </a:r>
            <a:r>
              <a:rPr lang="en-US"/>
              <a:t> dis parturient </a:t>
            </a:r>
            <a:r>
              <a:rPr lang="en-US" err="1"/>
              <a:t>montes</a:t>
            </a:r>
            <a:r>
              <a:rPr lang="en-US"/>
              <a:t>, </a:t>
            </a:r>
            <a:r>
              <a:rPr lang="en-US" err="1"/>
              <a:t>nascetur</a:t>
            </a:r>
            <a:r>
              <a:rPr lang="en-US"/>
              <a:t> </a:t>
            </a:r>
            <a:r>
              <a:rPr lang="en-US" err="1"/>
              <a:t>ridiculus</a:t>
            </a:r>
            <a:r>
              <a:rPr lang="en-US"/>
              <a:t> mus.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posuere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at </a:t>
            </a:r>
            <a:r>
              <a:rPr lang="en-US" err="1"/>
              <a:t>lobortis</a:t>
            </a:r>
            <a:r>
              <a:rPr lang="en-US"/>
              <a:t>. </a:t>
            </a:r>
            <a:r>
              <a:rPr lang="en-US" err="1"/>
              <a:t>Vivamus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 lacus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</a:t>
            </a:r>
            <a:r>
              <a:rPr lang="en-US" err="1"/>
              <a:t>rutrum</a:t>
            </a:r>
            <a:r>
              <a:rPr lang="en-US"/>
              <a:t> </a:t>
            </a:r>
            <a:r>
              <a:rPr lang="en-US" err="1"/>
              <a:t>faucibus</a:t>
            </a:r>
            <a:r>
              <a:rPr lang="en-US"/>
              <a:t> dolor </a:t>
            </a:r>
            <a:r>
              <a:rPr lang="en-US" err="1"/>
              <a:t>auctor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cursus magna,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et.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418" y="5768912"/>
            <a:ext cx="1830322" cy="70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8961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char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15200" y="414339"/>
            <a:ext cx="4328160" cy="999934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GOES HERE IN UPPERCASE BOLD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315200" y="1584325"/>
            <a:ext cx="4328160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Cum </a:t>
            </a:r>
            <a:r>
              <a:rPr lang="en-US" err="1"/>
              <a:t>sociis</a:t>
            </a:r>
            <a:r>
              <a:rPr lang="en-US"/>
              <a:t> </a:t>
            </a:r>
            <a:r>
              <a:rPr lang="en-US" err="1"/>
              <a:t>natoque</a:t>
            </a:r>
            <a:r>
              <a:rPr lang="en-US"/>
              <a:t> </a:t>
            </a:r>
            <a:r>
              <a:rPr lang="en-US" err="1"/>
              <a:t>penatibus</a:t>
            </a:r>
            <a:r>
              <a:rPr lang="en-US"/>
              <a:t> et </a:t>
            </a:r>
            <a:r>
              <a:rPr lang="en-US" err="1"/>
              <a:t>magnis</a:t>
            </a:r>
            <a:r>
              <a:rPr lang="en-US"/>
              <a:t> dis parturient </a:t>
            </a:r>
            <a:r>
              <a:rPr lang="en-US" err="1"/>
              <a:t>montes</a:t>
            </a:r>
            <a:r>
              <a:rPr lang="en-US"/>
              <a:t>, </a:t>
            </a:r>
            <a:r>
              <a:rPr lang="en-US" err="1"/>
              <a:t>nascetur</a:t>
            </a:r>
            <a:r>
              <a:rPr lang="en-US"/>
              <a:t> </a:t>
            </a:r>
            <a:r>
              <a:rPr lang="en-US" err="1"/>
              <a:t>ridiculus</a:t>
            </a:r>
            <a:r>
              <a:rPr lang="en-US"/>
              <a:t> mus.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posuere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at </a:t>
            </a:r>
            <a:r>
              <a:rPr lang="en-US" err="1"/>
              <a:t>lobortis</a:t>
            </a:r>
            <a:r>
              <a:rPr lang="en-US"/>
              <a:t>. </a:t>
            </a:r>
            <a:r>
              <a:rPr lang="en-US" err="1"/>
              <a:t>Vivamus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 lacus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</a:t>
            </a:r>
            <a:r>
              <a:rPr lang="en-US" err="1"/>
              <a:t>rutrum</a:t>
            </a:r>
            <a:r>
              <a:rPr lang="en-US"/>
              <a:t> </a:t>
            </a:r>
            <a:r>
              <a:rPr lang="en-US" err="1"/>
              <a:t>faucibus</a:t>
            </a:r>
            <a:r>
              <a:rPr lang="en-US"/>
              <a:t> dolor </a:t>
            </a:r>
            <a:r>
              <a:rPr lang="en-US" err="1"/>
              <a:t>auctor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cursus magna,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et.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038" y="5768912"/>
            <a:ext cx="1830322" cy="704889"/>
          </a:xfrm>
          <a:prstGeom prst="rect">
            <a:avLst/>
          </a:prstGeom>
        </p:spPr>
      </p:pic>
      <p:sp>
        <p:nvSpPr>
          <p:cNvPr id="7" name="Chart Placeholder 3"/>
          <p:cNvSpPr>
            <a:spLocks noGrp="1"/>
          </p:cNvSpPr>
          <p:nvPr>
            <p:ph type="chart" sz="quarter" idx="14"/>
          </p:nvPr>
        </p:nvSpPr>
        <p:spPr>
          <a:xfrm>
            <a:off x="0" y="0"/>
            <a:ext cx="70104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7653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181600" y="0"/>
            <a:ext cx="70104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60832" y="414339"/>
            <a:ext cx="4340924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GOES HERE IN UPPERCASE BOLD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60832" y="1584325"/>
            <a:ext cx="4340924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Cum </a:t>
            </a:r>
            <a:r>
              <a:rPr lang="en-US" err="1"/>
              <a:t>sociis</a:t>
            </a:r>
            <a:r>
              <a:rPr lang="en-US"/>
              <a:t> </a:t>
            </a:r>
            <a:r>
              <a:rPr lang="en-US" err="1"/>
              <a:t>natoque</a:t>
            </a:r>
            <a:r>
              <a:rPr lang="en-US"/>
              <a:t> </a:t>
            </a:r>
            <a:r>
              <a:rPr lang="en-US" err="1"/>
              <a:t>penatibus</a:t>
            </a:r>
            <a:r>
              <a:rPr lang="en-US"/>
              <a:t> et </a:t>
            </a:r>
            <a:r>
              <a:rPr lang="en-US" err="1"/>
              <a:t>magnis</a:t>
            </a:r>
            <a:r>
              <a:rPr lang="en-US"/>
              <a:t> dis parturient </a:t>
            </a:r>
            <a:r>
              <a:rPr lang="en-US" err="1"/>
              <a:t>montes</a:t>
            </a:r>
            <a:r>
              <a:rPr lang="en-US"/>
              <a:t>, </a:t>
            </a:r>
            <a:r>
              <a:rPr lang="en-US" err="1"/>
              <a:t>nascetur</a:t>
            </a:r>
            <a:r>
              <a:rPr lang="en-US"/>
              <a:t> </a:t>
            </a:r>
            <a:r>
              <a:rPr lang="en-US" err="1"/>
              <a:t>ridiculus</a:t>
            </a:r>
            <a:r>
              <a:rPr lang="en-US"/>
              <a:t> mus.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posuere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at </a:t>
            </a:r>
            <a:r>
              <a:rPr lang="en-US" err="1"/>
              <a:t>lobortis</a:t>
            </a:r>
            <a:r>
              <a:rPr lang="en-US"/>
              <a:t>. </a:t>
            </a:r>
            <a:r>
              <a:rPr lang="en-US" err="1"/>
              <a:t>Vivamus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 lacus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</a:t>
            </a:r>
            <a:r>
              <a:rPr lang="en-US" err="1"/>
              <a:t>rutrum</a:t>
            </a:r>
            <a:r>
              <a:rPr lang="en-US"/>
              <a:t> </a:t>
            </a:r>
            <a:r>
              <a:rPr lang="en-US" err="1"/>
              <a:t>faucibus</a:t>
            </a:r>
            <a:r>
              <a:rPr lang="en-US"/>
              <a:t> dolor </a:t>
            </a:r>
            <a:r>
              <a:rPr lang="en-US" err="1"/>
              <a:t>auctor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cursus magna,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et.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2" y="5768912"/>
            <a:ext cx="1830322" cy="70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0679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pic narrow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010400" y="0"/>
            <a:ext cx="51816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962979"/>
            <a:ext cx="5596128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GOES HERE IN UPPERCASE BOLD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2282433"/>
            <a:ext cx="5596128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Cum </a:t>
            </a:r>
            <a:r>
              <a:rPr lang="en-US" err="1"/>
              <a:t>sociis</a:t>
            </a:r>
            <a:r>
              <a:rPr lang="en-US"/>
              <a:t> </a:t>
            </a:r>
            <a:r>
              <a:rPr lang="en-US" err="1"/>
              <a:t>natoque</a:t>
            </a:r>
            <a:r>
              <a:rPr lang="en-US"/>
              <a:t> </a:t>
            </a:r>
            <a:r>
              <a:rPr lang="en-US" err="1"/>
              <a:t>penatibus</a:t>
            </a:r>
            <a:r>
              <a:rPr lang="en-US"/>
              <a:t> et </a:t>
            </a:r>
            <a:r>
              <a:rPr lang="en-US" err="1"/>
              <a:t>magnis</a:t>
            </a:r>
            <a:r>
              <a:rPr lang="en-US"/>
              <a:t> dis parturient </a:t>
            </a:r>
            <a:r>
              <a:rPr lang="en-US" err="1"/>
              <a:t>montes</a:t>
            </a:r>
            <a:r>
              <a:rPr lang="en-US"/>
              <a:t>, </a:t>
            </a:r>
            <a:r>
              <a:rPr lang="en-US" err="1"/>
              <a:t>nascetur</a:t>
            </a:r>
            <a:r>
              <a:rPr lang="en-US"/>
              <a:t> </a:t>
            </a:r>
            <a:r>
              <a:rPr lang="en-US" err="1"/>
              <a:t>ridiculus</a:t>
            </a:r>
            <a:r>
              <a:rPr lang="en-US"/>
              <a:t> mus.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posuere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at </a:t>
            </a:r>
            <a:r>
              <a:rPr lang="en-US" err="1"/>
              <a:t>lobortis</a:t>
            </a:r>
            <a:r>
              <a:rPr lang="en-US"/>
              <a:t>. </a:t>
            </a:r>
            <a:r>
              <a:rPr lang="en-US" err="1"/>
              <a:t>Vivamus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 lacus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</a:t>
            </a:r>
            <a:r>
              <a:rPr lang="en-US" err="1"/>
              <a:t>rutrum</a:t>
            </a:r>
            <a:r>
              <a:rPr lang="en-US"/>
              <a:t> </a:t>
            </a:r>
            <a:r>
              <a:rPr lang="en-US" err="1"/>
              <a:t>faucibus</a:t>
            </a:r>
            <a:r>
              <a:rPr lang="en-US"/>
              <a:t> dolor </a:t>
            </a:r>
            <a:r>
              <a:rPr lang="en-US" err="1"/>
              <a:t>auctor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cursus magna,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et.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5768912"/>
            <a:ext cx="1830322" cy="70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8557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1609154"/>
            <a:ext cx="6851904" cy="1402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GOES HERE IN UPPERCASE BOLD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3281409"/>
            <a:ext cx="6851904" cy="1827039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buFont typeface="Arial" charset="0"/>
              <a:buChar char="•"/>
              <a:defRPr sz="21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Cum </a:t>
            </a:r>
            <a:r>
              <a:rPr lang="en-US" err="1"/>
              <a:t>sociis</a:t>
            </a:r>
            <a:r>
              <a:rPr lang="en-US"/>
              <a:t> </a:t>
            </a:r>
            <a:r>
              <a:rPr lang="en-US" err="1"/>
              <a:t>natoque</a:t>
            </a:r>
            <a:r>
              <a:rPr lang="en-US"/>
              <a:t> </a:t>
            </a:r>
            <a:r>
              <a:rPr lang="en-US" err="1"/>
              <a:t>penatibus</a:t>
            </a:r>
            <a:r>
              <a:rPr lang="en-US"/>
              <a:t> </a:t>
            </a:r>
          </a:p>
          <a:p>
            <a:pPr lvl="0"/>
            <a:r>
              <a:rPr lang="en-US" err="1"/>
              <a:t>Magnis</a:t>
            </a:r>
            <a:r>
              <a:rPr lang="en-US"/>
              <a:t> dis parturient </a:t>
            </a:r>
            <a:r>
              <a:rPr lang="en-US" err="1"/>
              <a:t>montes</a:t>
            </a:r>
            <a:endParaRPr lang="en-US"/>
          </a:p>
          <a:p>
            <a:pPr lvl="0"/>
            <a:r>
              <a:rPr lang="en-US" err="1"/>
              <a:t>Vivamus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 lacus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</a:t>
            </a:r>
            <a:r>
              <a:rPr lang="en-US" err="1"/>
              <a:t>laoreet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654" y="5768912"/>
            <a:ext cx="1830322" cy="70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2276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654" y="5768912"/>
            <a:ext cx="1830322" cy="704889"/>
          </a:xfrm>
          <a:prstGeom prst="rect">
            <a:avLst/>
          </a:prstGeom>
        </p:spPr>
      </p:pic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536259"/>
            <a:ext cx="5596128" cy="463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3"/>
          </p:nvPr>
        </p:nvSpPr>
        <p:spPr>
          <a:xfrm>
            <a:off x="548640" y="1122363"/>
            <a:ext cx="11070336" cy="44862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132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5DC2-C807-4C73-B6DA-19CFD62F6D5B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464C9-28E2-49EA-A2BC-D872B23A6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11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PICS WITH WI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13876696-FE2D-0844-B141-6F3FA3C8386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416050" y="1773236"/>
            <a:ext cx="2160000" cy="1620000"/>
          </a:xfrm>
          <a:solidFill>
            <a:srgbClr val="555659"/>
          </a:solidFill>
        </p:spPr>
        <p:txBody>
          <a:bodyPr anchor="ctr" anchorCtr="0"/>
          <a:lstStyle/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33EBD47-8CB5-754A-B605-691F3B9958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16049" y="368300"/>
            <a:ext cx="8919021" cy="1223963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rgbClr val="D6000D"/>
                </a:solidFill>
              </a:defRPr>
            </a:lvl1pPr>
          </a:lstStyle>
          <a:p>
            <a:r>
              <a:rPr lang="en-US"/>
              <a:t>TITLE STACK HERE</a:t>
            </a:r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2E5919E8-0A0A-1D4F-8E29-BBC174661FF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59631" y="1773236"/>
            <a:ext cx="2160000" cy="1620000"/>
          </a:xfrm>
          <a:solidFill>
            <a:srgbClr val="555659"/>
          </a:solidFill>
        </p:spPr>
        <p:txBody>
          <a:bodyPr anchor="ctr" anchorCtr="0"/>
          <a:lstStyle/>
          <a:p>
            <a:endParaRPr lang="en-US"/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84098292-13A2-6D49-885D-3E46FD699E1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931491" y="1773236"/>
            <a:ext cx="2160000" cy="1620000"/>
          </a:xfrm>
          <a:solidFill>
            <a:srgbClr val="555659"/>
          </a:solidFill>
        </p:spPr>
        <p:txBody>
          <a:bodyPr anchor="ctr" anchorCtr="0"/>
          <a:lstStyle/>
          <a:p>
            <a:endParaRPr lang="en-US"/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E3F5F167-4718-CF43-BBC9-177FAB4DD63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75070" y="1773236"/>
            <a:ext cx="2160000" cy="1620000"/>
          </a:xfrm>
          <a:solidFill>
            <a:srgbClr val="555659"/>
          </a:solidFill>
        </p:spPr>
        <p:txBody>
          <a:bodyPr anchor="ctr" anchorCtr="0"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D9316AA-9701-F042-BCFA-3FB26C4822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16050" y="3392451"/>
            <a:ext cx="2160588" cy="31833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en-US" sz="1200"/>
              <a:t>CAPTION</a:t>
            </a:r>
            <a:endParaRPr lang="en-US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B420D29E-CFD8-F649-92F1-87CAD3F5732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58996" y="3392451"/>
            <a:ext cx="2160588" cy="31833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en-US" sz="1200"/>
              <a:t>CAPTION</a:t>
            </a:r>
            <a:endParaRPr lang="en-US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16ACD6-005E-2B46-81DE-0D7A8B2F582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934745" y="3392451"/>
            <a:ext cx="2160588" cy="31833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en-US" sz="1200"/>
              <a:t>CAPTION</a:t>
            </a:r>
            <a:endParaRPr lang="en-US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95E7FB19-9CD0-4B4B-BE10-57CA89EB77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77690" y="3392451"/>
            <a:ext cx="2160588" cy="31833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en-US" sz="1200"/>
              <a:t>CAPTION</a:t>
            </a:r>
            <a:endParaRPr lang="en-US"/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E1695205-FC4E-7640-89C7-E74D554609D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416050" y="3752849"/>
            <a:ext cx="2160000" cy="1611342"/>
          </a:xfrm>
          <a:solidFill>
            <a:srgbClr val="555659"/>
          </a:solidFill>
        </p:spPr>
        <p:txBody>
          <a:bodyPr anchor="ctr" anchorCtr="0"/>
          <a:lstStyle/>
          <a:p>
            <a:endParaRPr lang="en-US"/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3D3E5B31-1423-194D-93A6-3A3C672144C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659631" y="3752849"/>
            <a:ext cx="2160000" cy="1611343"/>
          </a:xfrm>
          <a:solidFill>
            <a:srgbClr val="555659"/>
          </a:solidFill>
        </p:spPr>
        <p:txBody>
          <a:bodyPr anchor="ctr" anchorCtr="0"/>
          <a:lstStyle/>
          <a:p>
            <a:endParaRPr lang="en-US"/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C9E78708-5878-8341-A1F1-ADDA1704E950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931491" y="3752849"/>
            <a:ext cx="2160000" cy="1611344"/>
          </a:xfrm>
          <a:solidFill>
            <a:srgbClr val="555659"/>
          </a:solidFill>
        </p:spPr>
        <p:txBody>
          <a:bodyPr anchor="ctr" anchorCtr="0"/>
          <a:lstStyle/>
          <a:p>
            <a:endParaRPr lang="en-US"/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DDEBDEC2-A64F-CD45-9948-1EC45490B48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16050" y="5369087"/>
            <a:ext cx="2160588" cy="31833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en-US" sz="1200"/>
              <a:t>CAPTION</a:t>
            </a:r>
            <a:endParaRPr lang="en-US"/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A8601A5E-EEA9-4046-9C11-BF97DEDAC7B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58996" y="5369087"/>
            <a:ext cx="2160588" cy="31833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en-US" sz="1200"/>
              <a:t>CAPTION</a:t>
            </a:r>
            <a:endParaRPr lang="en-US"/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A597BF6C-9156-B642-A500-27CBCF4A66A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34745" y="5369087"/>
            <a:ext cx="2160588" cy="31833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en-US" sz="1200"/>
              <a:t>CAPTION</a:t>
            </a:r>
            <a:endParaRPr lang="en-US"/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9E245E21-B2A0-E947-9AA4-17161AA1AC9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177690" y="5369087"/>
            <a:ext cx="2160588" cy="31833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en-US" sz="1200"/>
              <a:t>CAPTION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578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5DC2-C807-4C73-B6DA-19CFD62F6D5B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464C9-28E2-49EA-A2BC-D872B23A6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8269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5DC2-C807-4C73-B6DA-19CFD62F6D5B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464C9-28E2-49EA-A2BC-D872B23A6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6309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5DC2-C807-4C73-B6DA-19CFD62F6D5B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464C9-28E2-49EA-A2BC-D872B23A6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6266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5DC2-C807-4C73-B6DA-19CFD62F6D5B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464C9-28E2-49EA-A2BC-D872B23A6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7321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5DC2-C807-4C73-B6DA-19CFD62F6D5B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464C9-28E2-49EA-A2BC-D872B23A6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418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5DC2-C807-4C73-B6DA-19CFD62F6D5B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464C9-28E2-49EA-A2BC-D872B23A6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5311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5DC2-C807-4C73-B6DA-19CFD62F6D5B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464C9-28E2-49EA-A2BC-D872B23A6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4706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5DC2-C807-4C73-B6DA-19CFD62F6D5B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464C9-28E2-49EA-A2BC-D872B23A6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6986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5DC2-C807-4C73-B6DA-19CFD62F6D5B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464C9-28E2-49EA-A2BC-D872B23A6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3144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5DC2-C807-4C73-B6DA-19CFD62F6D5B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464C9-28E2-49EA-A2BC-D872B23A6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202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33EBD47-8CB5-754A-B605-691F3B9958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16049" y="368300"/>
            <a:ext cx="8919021" cy="1223963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rgbClr val="D6000D"/>
                </a:solidFill>
              </a:defRPr>
            </a:lvl1pPr>
          </a:lstStyle>
          <a:p>
            <a:r>
              <a:rPr lang="en-US"/>
              <a:t>TITLE STACK HERE</a:t>
            </a:r>
          </a:p>
        </p:txBody>
      </p:sp>
    </p:spTree>
    <p:extLst>
      <p:ext uri="{BB962C8B-B14F-4D97-AF65-F5344CB8AC3E}">
        <p14:creationId xmlns:p14="http://schemas.microsoft.com/office/powerpoint/2010/main" val="35722254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3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TALL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F1673C-57C2-594E-BBF6-094D568A51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16725" y="0"/>
            <a:ext cx="5375275" cy="6858000"/>
          </a:xfrm>
          <a:solidFill>
            <a:srgbClr val="555659"/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82EF91E-860D-FC42-A936-98E35D9F14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16050" y="603251"/>
            <a:ext cx="4707200" cy="701674"/>
          </a:xfrm>
        </p:spPr>
        <p:txBody>
          <a:bodyPr anchor="b" anchorCtr="0"/>
          <a:lstStyle>
            <a:lvl1pPr marL="0" indent="0" algn="l">
              <a:buFontTx/>
              <a:buNone/>
              <a:defRPr sz="3600" b="1" i="0" cap="all" spc="400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GB"/>
              <a:t>TITLE HERE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45173A-4613-DB44-B293-600FD772C2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16050" y="1484313"/>
            <a:ext cx="4679950" cy="4430713"/>
          </a:xfrm>
        </p:spPr>
        <p:txBody>
          <a:bodyPr/>
          <a:lstStyle>
            <a:lvl1pPr marL="0" indent="0">
              <a:buFontTx/>
              <a:buNone/>
              <a:defRPr b="0" i="0">
                <a:solidFill>
                  <a:srgbClr val="555659"/>
                </a:solidFill>
                <a:latin typeface="Brandon Text Medium" panose="020B0503020203060203" pitchFamily="34" charset="77"/>
              </a:defRPr>
            </a:lvl1pPr>
            <a:lvl2pPr marL="457200" indent="0">
              <a:buFontTx/>
              <a:buNone/>
              <a:defRPr b="0" i="0">
                <a:solidFill>
                  <a:srgbClr val="555659"/>
                </a:solidFill>
                <a:latin typeface="Brandon Text Medium" panose="020B0503020203060203" pitchFamily="34" charset="77"/>
              </a:defRPr>
            </a:lvl2pPr>
            <a:lvl3pPr marL="914400" indent="0">
              <a:buFontTx/>
              <a:buNone/>
              <a:defRPr b="0" i="0">
                <a:solidFill>
                  <a:srgbClr val="555659"/>
                </a:solidFill>
                <a:latin typeface="Brandon Text Medium" panose="020B0503020203060203" pitchFamily="34" charset="77"/>
              </a:defRPr>
            </a:lvl3pPr>
            <a:lvl4pPr marL="1371600" indent="0">
              <a:buFontTx/>
              <a:buNone/>
              <a:defRPr b="0" i="0">
                <a:solidFill>
                  <a:srgbClr val="555659"/>
                </a:solidFill>
                <a:latin typeface="Brandon Text Medium" panose="020B0503020203060203" pitchFamily="34" charset="77"/>
              </a:defRPr>
            </a:lvl4pPr>
            <a:lvl5pPr marL="1828800" indent="0">
              <a:buFontTx/>
              <a:buNone/>
              <a:defRPr b="0" i="0">
                <a:solidFill>
                  <a:srgbClr val="555659"/>
                </a:solidFill>
                <a:latin typeface="Brandon Text Medium" panose="020B0503020203060203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256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822">
          <p15:clr>
            <a:srgbClr val="FBAE40"/>
          </p15:clr>
        </p15:guide>
        <p15:guide id="3" orient="horz" pos="935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ext, sky, grass&#10;&#10;Description automatically generated">
            <a:extLst>
              <a:ext uri="{FF2B5EF4-FFF2-40B4-BE49-F238E27FC236}">
                <a16:creationId xmlns:a16="http://schemas.microsoft.com/office/drawing/2014/main" id="{8520CD36-5180-D340-810A-D09917F471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4447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17888-C312-3A4C-8571-BF26E3422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BA68A-F3B3-3948-AC7D-3D4A2BBF3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DA3CB-0022-1649-8BF1-43D9364C3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AE411-188D-DC47-8FE6-AFEE9F08559F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20C2C-89B7-FC4C-9799-F57114960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3D1D4-FBD1-1244-9A82-5F194CC74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19E01-9A31-2B49-93C2-2938EDA28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5343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FE683-5772-8E4E-AFBE-98D39F734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D300AC-8E1A-6545-A9F6-FB85B7A21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6CC49-EB5E-2646-B7A6-AD8706AD9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AE411-188D-DC47-8FE6-AFEE9F08559F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6DE72-370C-7142-97F4-11A45A263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77031A-9D82-AD41-9CAC-E6C769966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19E01-9A31-2B49-93C2-2938EDA28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5698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14EC7-D8F9-E34E-927B-E637CA2C5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D3BC9-E490-9C4C-B88F-DAB4D3C792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D57C60-3FD9-E84E-B992-0F843F2FBA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B11C11-999D-9341-B780-9FA98FD95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AE411-188D-DC47-8FE6-AFEE9F08559F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AD6DC-A3E9-CE49-B9DB-E2898DB7E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EEC6-87D4-FE43-9642-B2D6ED9D8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19E01-9A31-2B49-93C2-2938EDA28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7178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3BDB9-72C4-E848-B46F-17BC294CC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F4AE05-79B0-4947-8BDA-8E4F662E6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4A4C12-2C88-354B-91BA-6D2F1A1823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FE6BAC-4600-1D47-8EF3-EA61626914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BF43B3-B9CD-B344-AA5F-2F9F8B1761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456213-9F01-1A49-B6C2-184BB0E25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AE411-188D-DC47-8FE6-AFEE9F08559F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6756D2-34DE-0F4C-9988-A330AB9EF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88620D-E113-1F45-BCD3-07397F57D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19E01-9A31-2B49-93C2-2938EDA28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311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2241A-B983-DC43-8348-E5249E0E8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59630C-D280-944E-A4C2-4445CE9D1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AE411-188D-DC47-8FE6-AFEE9F08559F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364095-D185-3943-B598-F35AB5A02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BAE594-C069-D045-B74D-C424A9F63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19E01-9A31-2B49-93C2-2938EDA28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69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8E352C-0581-2A45-ABDA-1739A2024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AE411-188D-DC47-8FE6-AFEE9F08559F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159565-5D1E-F245-8F3E-B71C42415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945DA7-C1B7-4C42-9440-9C36C71BC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19E01-9A31-2B49-93C2-2938EDA28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102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CB8CF-0C1E-E248-BC5E-E83A6756A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C148E-3C64-9645-A203-7A778F179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B2404A-66A6-F449-A065-4D5EDA291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6CA2C5-44B6-EC44-991B-FFB3CA857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AE411-188D-DC47-8FE6-AFEE9F08559F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1EE411-5A23-7447-A26B-2063DE863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F8E774-A2AE-DE4E-AB3B-306B68299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19E01-9A31-2B49-93C2-2938EDA28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888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5BE67-9301-FB44-A779-62634380C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374DB8-398D-D04C-97AD-4FA46D3D3B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E1F137-AEF8-0942-BE86-5A6608909F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44BC4E-8CB2-DC48-B7AF-2CDFA0108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AE411-188D-DC47-8FE6-AFEE9F08559F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6EE8FC-034E-5843-8600-F8F4CCF92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832F86-1244-9B45-8825-3D39CB789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19E01-9A31-2B49-93C2-2938EDA28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76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IDE TITLE_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33EBD47-8CB5-754A-B605-691F3B9958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16049" y="368300"/>
            <a:ext cx="8919021" cy="1223963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rgbClr val="D6000D"/>
                </a:solidFill>
              </a:defRPr>
            </a:lvl1pPr>
          </a:lstStyle>
          <a:p>
            <a:r>
              <a:rPr lang="en-US"/>
              <a:t>TITLE STACK 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931C19-A7AD-F04C-8225-3B6DE64D81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6049" y="6057900"/>
            <a:ext cx="1399997" cy="50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640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3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5FAAC-13DD-0C45-86EE-9BECA2754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5A27C6-092B-3047-892B-17063AF761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FEB20-0296-A844-B231-0AF5B5979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AE411-188D-DC47-8FE6-AFEE9F08559F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696AA-2B67-A040-B2D5-F220DD6DA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33886-B1B2-F345-B085-077D2F99A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19E01-9A31-2B49-93C2-2938EDA28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260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48583A-DB2A-8F48-A4CD-E85E7A39E9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D69F57-52F9-4C42-85A9-C95BBA7375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A017F6-4013-C141-B701-258E08120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AE411-188D-DC47-8FE6-AFEE9F08559F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882CB5-D215-C34A-BFA5-4E82CBD6D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00015-C1D1-A540-B497-722F94FCF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19E01-9A31-2B49-93C2-2938EDA28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2644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414272" y="1192924"/>
            <a:ext cx="6848890" cy="169363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80000"/>
              </a:lnSpc>
              <a:buNone/>
              <a:defRPr sz="4000" b="1" i="0" baseline="0">
                <a:solidFill>
                  <a:srgbClr val="D6000D"/>
                </a:solidFill>
                <a:latin typeface="Brandon Text Black" panose="020B0503020203060203" pitchFamily="34" charset="77"/>
              </a:defRPr>
            </a:lvl1pPr>
          </a:lstStyle>
          <a:p>
            <a:pPr lvl="0"/>
            <a:r>
              <a:rPr lang="en-US"/>
              <a:t>TITLE GOES HERE IN UPPERCASE BOLD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416049" y="3068638"/>
            <a:ext cx="6848890" cy="24479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0" i="0" baseline="0">
                <a:solidFill>
                  <a:srgbClr val="555659"/>
                </a:solidFill>
                <a:latin typeface="Brandon Text Bold" panose="020B0503020203060203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Add body text here</a:t>
            </a:r>
          </a:p>
        </p:txBody>
      </p:sp>
    </p:spTree>
    <p:extLst>
      <p:ext uri="{BB962C8B-B14F-4D97-AF65-F5344CB8AC3E}">
        <p14:creationId xmlns:p14="http://schemas.microsoft.com/office/powerpoint/2010/main" val="34955314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 p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0104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15200" y="414339"/>
            <a:ext cx="4303776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/>
              <a:t>TITLE GOES HERE IN UPPERCASE BOLD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807" y="5782559"/>
            <a:ext cx="1832169" cy="7056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315200" y="1584325"/>
            <a:ext cx="4303776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Cum </a:t>
            </a:r>
            <a:r>
              <a:rPr lang="en-US" err="1"/>
              <a:t>sociis</a:t>
            </a:r>
            <a:r>
              <a:rPr lang="en-US"/>
              <a:t> </a:t>
            </a:r>
            <a:r>
              <a:rPr lang="en-US" err="1"/>
              <a:t>natoque</a:t>
            </a:r>
            <a:r>
              <a:rPr lang="en-US"/>
              <a:t> </a:t>
            </a:r>
            <a:r>
              <a:rPr lang="en-US" err="1"/>
              <a:t>penatibus</a:t>
            </a:r>
            <a:r>
              <a:rPr lang="en-US"/>
              <a:t> et </a:t>
            </a:r>
            <a:r>
              <a:rPr lang="en-US" err="1"/>
              <a:t>magnis</a:t>
            </a:r>
            <a:r>
              <a:rPr lang="en-US"/>
              <a:t> dis parturient </a:t>
            </a:r>
            <a:r>
              <a:rPr lang="en-US" err="1"/>
              <a:t>montes</a:t>
            </a:r>
            <a:r>
              <a:rPr lang="en-US"/>
              <a:t>, </a:t>
            </a:r>
            <a:r>
              <a:rPr lang="en-US" err="1"/>
              <a:t>nascetur</a:t>
            </a:r>
            <a:r>
              <a:rPr lang="en-US"/>
              <a:t> </a:t>
            </a:r>
            <a:r>
              <a:rPr lang="en-US" err="1"/>
              <a:t>ridiculus</a:t>
            </a:r>
            <a:r>
              <a:rPr lang="en-US"/>
              <a:t> mus.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posuere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at </a:t>
            </a:r>
            <a:r>
              <a:rPr lang="en-US" err="1"/>
              <a:t>lobortis</a:t>
            </a:r>
            <a:r>
              <a:rPr lang="en-US"/>
              <a:t>. </a:t>
            </a:r>
            <a:r>
              <a:rPr lang="en-US" err="1"/>
              <a:t>Vivamus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 lacus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</a:t>
            </a:r>
            <a:r>
              <a:rPr lang="en-US" err="1"/>
              <a:t>rutrum</a:t>
            </a:r>
            <a:r>
              <a:rPr lang="en-US"/>
              <a:t> </a:t>
            </a:r>
            <a:r>
              <a:rPr lang="en-US" err="1"/>
              <a:t>faucibus</a:t>
            </a:r>
            <a:r>
              <a:rPr lang="en-US"/>
              <a:t> dolor </a:t>
            </a:r>
            <a:r>
              <a:rPr lang="en-US" err="1"/>
              <a:t>auctor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cursus magna,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et.</a:t>
            </a:r>
          </a:p>
        </p:txBody>
      </p:sp>
    </p:spTree>
    <p:extLst>
      <p:ext uri="{BB962C8B-B14F-4D97-AF65-F5344CB8AC3E}">
        <p14:creationId xmlns:p14="http://schemas.microsoft.com/office/powerpoint/2010/main" val="6060458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 char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15200" y="414339"/>
            <a:ext cx="4303776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/>
              <a:t>TITLE GOES HERE IN UPPERCASE BOLD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807" y="5782559"/>
            <a:ext cx="1832169" cy="7056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315200" y="1584325"/>
            <a:ext cx="4303776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Cum </a:t>
            </a:r>
            <a:r>
              <a:rPr lang="en-US" err="1"/>
              <a:t>sociis</a:t>
            </a:r>
            <a:r>
              <a:rPr lang="en-US"/>
              <a:t> </a:t>
            </a:r>
            <a:r>
              <a:rPr lang="en-US" err="1"/>
              <a:t>natoque</a:t>
            </a:r>
            <a:r>
              <a:rPr lang="en-US"/>
              <a:t> </a:t>
            </a:r>
            <a:r>
              <a:rPr lang="en-US" err="1"/>
              <a:t>penatibus</a:t>
            </a:r>
            <a:r>
              <a:rPr lang="en-US"/>
              <a:t> et </a:t>
            </a:r>
            <a:r>
              <a:rPr lang="en-US" err="1"/>
              <a:t>magnis</a:t>
            </a:r>
            <a:r>
              <a:rPr lang="en-US"/>
              <a:t> dis parturient </a:t>
            </a:r>
            <a:r>
              <a:rPr lang="en-US" err="1"/>
              <a:t>montes</a:t>
            </a:r>
            <a:r>
              <a:rPr lang="en-US"/>
              <a:t>, </a:t>
            </a:r>
            <a:r>
              <a:rPr lang="en-US" err="1"/>
              <a:t>nascetur</a:t>
            </a:r>
            <a:r>
              <a:rPr lang="en-US"/>
              <a:t> </a:t>
            </a:r>
            <a:r>
              <a:rPr lang="en-US" err="1"/>
              <a:t>ridiculus</a:t>
            </a:r>
            <a:r>
              <a:rPr lang="en-US"/>
              <a:t> mus.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posuere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at </a:t>
            </a:r>
            <a:r>
              <a:rPr lang="en-US" err="1"/>
              <a:t>lobortis</a:t>
            </a:r>
            <a:r>
              <a:rPr lang="en-US"/>
              <a:t>. </a:t>
            </a:r>
            <a:r>
              <a:rPr lang="en-US" err="1"/>
              <a:t>Vivamus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 lacus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</a:t>
            </a:r>
            <a:r>
              <a:rPr lang="en-US" err="1"/>
              <a:t>rutrum</a:t>
            </a:r>
            <a:r>
              <a:rPr lang="en-US"/>
              <a:t> </a:t>
            </a:r>
            <a:r>
              <a:rPr lang="en-US" err="1"/>
              <a:t>faucibus</a:t>
            </a:r>
            <a:r>
              <a:rPr lang="en-US"/>
              <a:t> dolor </a:t>
            </a:r>
            <a:r>
              <a:rPr lang="en-US" err="1"/>
              <a:t>auctor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cursus magna,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et.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4"/>
          </p:nvPr>
        </p:nvSpPr>
        <p:spPr>
          <a:xfrm>
            <a:off x="0" y="0"/>
            <a:ext cx="70104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5184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 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181600" y="0"/>
            <a:ext cx="70104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414339"/>
            <a:ext cx="4047744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/>
              <a:t>TITLE GOES HERE IN UPPERCASE BOLD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1584325"/>
            <a:ext cx="4047744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Cum </a:t>
            </a:r>
            <a:r>
              <a:rPr lang="en-US" err="1"/>
              <a:t>sociis</a:t>
            </a:r>
            <a:r>
              <a:rPr lang="en-US"/>
              <a:t> </a:t>
            </a:r>
            <a:r>
              <a:rPr lang="en-US" err="1"/>
              <a:t>natoque</a:t>
            </a:r>
            <a:r>
              <a:rPr lang="en-US"/>
              <a:t> </a:t>
            </a:r>
            <a:r>
              <a:rPr lang="en-US" err="1"/>
              <a:t>penatibus</a:t>
            </a:r>
            <a:r>
              <a:rPr lang="en-US"/>
              <a:t> et </a:t>
            </a:r>
            <a:r>
              <a:rPr lang="en-US" err="1"/>
              <a:t>magnis</a:t>
            </a:r>
            <a:r>
              <a:rPr lang="en-US"/>
              <a:t> dis parturient </a:t>
            </a:r>
            <a:r>
              <a:rPr lang="en-US" err="1"/>
              <a:t>montes</a:t>
            </a:r>
            <a:r>
              <a:rPr lang="en-US"/>
              <a:t>, </a:t>
            </a:r>
            <a:r>
              <a:rPr lang="en-US" err="1"/>
              <a:t>nascetur</a:t>
            </a:r>
            <a:r>
              <a:rPr lang="en-US"/>
              <a:t> </a:t>
            </a:r>
            <a:r>
              <a:rPr lang="en-US" err="1"/>
              <a:t>ridiculus</a:t>
            </a:r>
            <a:r>
              <a:rPr lang="en-US"/>
              <a:t> mus.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posuere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at </a:t>
            </a:r>
            <a:r>
              <a:rPr lang="en-US" err="1"/>
              <a:t>lobortis</a:t>
            </a:r>
            <a:r>
              <a:rPr lang="en-US"/>
              <a:t>. </a:t>
            </a:r>
            <a:r>
              <a:rPr lang="en-US" err="1"/>
              <a:t>Vivamus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 lacus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</a:t>
            </a:r>
            <a:r>
              <a:rPr lang="en-US" err="1"/>
              <a:t>rutrum</a:t>
            </a:r>
            <a:r>
              <a:rPr lang="en-US"/>
              <a:t> </a:t>
            </a:r>
            <a:r>
              <a:rPr lang="en-US" err="1"/>
              <a:t>faucibus</a:t>
            </a:r>
            <a:r>
              <a:rPr lang="en-US"/>
              <a:t> dolor </a:t>
            </a:r>
            <a:r>
              <a:rPr lang="en-US" err="1"/>
              <a:t>auctor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cursus magna,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et.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5782559"/>
            <a:ext cx="1832169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9634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 pic narrow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 flipH="1">
            <a:off x="7010400" y="0"/>
            <a:ext cx="51816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572835"/>
            <a:ext cx="5596128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/>
              <a:t>TITLE GOES HERE IN UPPERCASE BOLD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1892289"/>
            <a:ext cx="5596128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Cum </a:t>
            </a:r>
            <a:r>
              <a:rPr lang="en-US" err="1"/>
              <a:t>sociis</a:t>
            </a:r>
            <a:r>
              <a:rPr lang="en-US"/>
              <a:t> </a:t>
            </a:r>
            <a:r>
              <a:rPr lang="en-US" err="1"/>
              <a:t>natoque</a:t>
            </a:r>
            <a:r>
              <a:rPr lang="en-US"/>
              <a:t> </a:t>
            </a:r>
            <a:r>
              <a:rPr lang="en-US" err="1"/>
              <a:t>penatibus</a:t>
            </a:r>
            <a:r>
              <a:rPr lang="en-US"/>
              <a:t> et </a:t>
            </a:r>
            <a:r>
              <a:rPr lang="en-US" err="1"/>
              <a:t>magnis</a:t>
            </a:r>
            <a:r>
              <a:rPr lang="en-US"/>
              <a:t> dis parturient </a:t>
            </a:r>
            <a:r>
              <a:rPr lang="en-US" err="1"/>
              <a:t>montes</a:t>
            </a:r>
            <a:r>
              <a:rPr lang="en-US"/>
              <a:t>, </a:t>
            </a:r>
            <a:r>
              <a:rPr lang="en-US" err="1"/>
              <a:t>nascetur</a:t>
            </a:r>
            <a:r>
              <a:rPr lang="en-US"/>
              <a:t> </a:t>
            </a:r>
            <a:r>
              <a:rPr lang="en-US" err="1"/>
              <a:t>ridiculus</a:t>
            </a:r>
            <a:r>
              <a:rPr lang="en-US"/>
              <a:t> mus.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posuere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at </a:t>
            </a:r>
            <a:r>
              <a:rPr lang="en-US" err="1"/>
              <a:t>lobortis</a:t>
            </a:r>
            <a:r>
              <a:rPr lang="en-US"/>
              <a:t>. </a:t>
            </a:r>
            <a:r>
              <a:rPr lang="en-US" err="1"/>
              <a:t>Vivamus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 lacus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</a:t>
            </a:r>
            <a:r>
              <a:rPr lang="en-US" err="1"/>
              <a:t>rutrum</a:t>
            </a:r>
            <a:r>
              <a:rPr lang="en-US"/>
              <a:t> </a:t>
            </a:r>
            <a:r>
              <a:rPr lang="en-US" err="1"/>
              <a:t>faucibus</a:t>
            </a:r>
            <a:r>
              <a:rPr lang="en-US"/>
              <a:t> dolor </a:t>
            </a:r>
            <a:r>
              <a:rPr lang="en-US" err="1"/>
              <a:t>auctor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cursus magna,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et.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5782559"/>
            <a:ext cx="1832169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5966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807" y="5782559"/>
            <a:ext cx="1832169" cy="705600"/>
          </a:xfrm>
          <a:prstGeom prst="rect">
            <a:avLst/>
          </a:prstGeom>
        </p:spPr>
      </p:pic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1609154"/>
            <a:ext cx="6851904" cy="1402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/>
              <a:t>TITLE GOES HERE IN UPPERCASE BOLD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3281409"/>
            <a:ext cx="6851904" cy="32067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buFont typeface="Arial" charset="0"/>
              <a:buChar char="•"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Cum </a:t>
            </a:r>
            <a:r>
              <a:rPr lang="en-US" err="1"/>
              <a:t>sociis</a:t>
            </a:r>
            <a:r>
              <a:rPr lang="en-US"/>
              <a:t> </a:t>
            </a:r>
            <a:r>
              <a:rPr lang="en-US" err="1"/>
              <a:t>natoque</a:t>
            </a:r>
            <a:r>
              <a:rPr lang="en-US"/>
              <a:t> </a:t>
            </a:r>
            <a:r>
              <a:rPr lang="en-US" err="1"/>
              <a:t>penatibus</a:t>
            </a:r>
            <a:r>
              <a:rPr lang="en-US"/>
              <a:t> </a:t>
            </a:r>
          </a:p>
          <a:p>
            <a:pPr lvl="0"/>
            <a:r>
              <a:rPr lang="en-US" err="1"/>
              <a:t>Magnis</a:t>
            </a:r>
            <a:r>
              <a:rPr lang="en-US"/>
              <a:t> dis parturient </a:t>
            </a:r>
            <a:r>
              <a:rPr lang="en-US" err="1"/>
              <a:t>montes</a:t>
            </a:r>
            <a:endParaRPr lang="en-US"/>
          </a:p>
          <a:p>
            <a:pPr lvl="0"/>
            <a:r>
              <a:rPr lang="en-US" err="1"/>
              <a:t>Vivamus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 lacus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</a:t>
            </a:r>
            <a:r>
              <a:rPr lang="en-US" err="1"/>
              <a:t>laoreet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5450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807" y="5782559"/>
            <a:ext cx="1832169" cy="705600"/>
          </a:xfrm>
          <a:prstGeom prst="rect">
            <a:avLst/>
          </a:prstGeom>
        </p:spPr>
      </p:pic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48640" y="401638"/>
            <a:ext cx="8900160" cy="59991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157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 Title slide 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298" y="424894"/>
            <a:ext cx="2001062" cy="7706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945" y="2297409"/>
            <a:ext cx="79375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745" y="2600621"/>
            <a:ext cx="7937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583246" y="1585414"/>
            <a:ext cx="3817810" cy="2892425"/>
          </a:xfrm>
          <a:prstGeom prst="rect">
            <a:avLst/>
          </a:prstGeom>
        </p:spPr>
        <p:txBody>
          <a:bodyPr lIns="288000" tIns="251999" rIns="0" bIns="288000"/>
          <a:lstStyle>
            <a:lvl1pPr marL="0" indent="0">
              <a:buNone/>
              <a:defRPr sz="3200" b="1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PRESENTATION TITLE ARIAL BOLD 32PT WITH A MAXIMUM OF 12 WORDS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582738" y="5389563"/>
            <a:ext cx="3586670" cy="3650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82738" y="5711637"/>
            <a:ext cx="3586670" cy="4015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PRESENTER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582738" y="6033711"/>
            <a:ext cx="3586670" cy="4015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DATE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415849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-0.1276 -0.17292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0" y="-865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0.13945 0.13634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TA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33EBD47-8CB5-754A-B605-691F3B9958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16049" y="368300"/>
            <a:ext cx="4679951" cy="1223963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rgbClr val="D6000D"/>
                </a:solidFill>
              </a:defRPr>
            </a:lvl1pPr>
          </a:lstStyle>
          <a:p>
            <a:r>
              <a:rPr lang="en-US"/>
              <a:t>TITLE STACK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6E85127-140B-874D-BDE7-B5F18DE4FB4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817170" y="368300"/>
            <a:ext cx="3517900" cy="1223963"/>
          </a:xfrm>
        </p:spPr>
        <p:txBody>
          <a:bodyPr anchor="b" anchorCtr="0">
            <a:normAutofit/>
          </a:bodyPr>
          <a:lstStyle>
            <a:lvl1pPr marL="0" indent="0">
              <a:buFontTx/>
              <a:buNone/>
              <a:defRPr sz="1800" b="1" i="0" cap="all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GB"/>
              <a:t>CALL OUT TEXT STACK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858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582738" y="5389563"/>
            <a:ext cx="3586670" cy="3650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82738" y="5711637"/>
            <a:ext cx="3586670" cy="4015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PRESENTER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582738" y="6033711"/>
            <a:ext cx="3586670" cy="4015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DATE OF PRESENTATION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509586" y="1203608"/>
            <a:ext cx="5366702" cy="3234280"/>
          </a:xfrm>
          <a:prstGeom prst="rect">
            <a:avLst/>
          </a:prstGeom>
        </p:spPr>
        <p:txBody>
          <a:bodyPr lIns="288000" tIns="288000" rIns="288000" bIns="0"/>
          <a:lstStyle>
            <a:lvl1pPr marL="0" indent="0">
              <a:buNone/>
              <a:defRPr sz="4600" b="1">
                <a:solidFill>
                  <a:srgbClr val="D6000D"/>
                </a:solidFill>
              </a:defRPr>
            </a:lvl1pPr>
          </a:lstStyle>
          <a:p>
            <a:pPr lvl="0"/>
            <a:r>
              <a:rPr lang="en-US"/>
              <a:t>PRESENTATION TITLE GOES HERE UPPERCASE 48PT </a:t>
            </a:r>
          </a:p>
        </p:txBody>
      </p:sp>
    </p:spTree>
    <p:extLst>
      <p:ext uri="{BB962C8B-B14F-4D97-AF65-F5344CB8AC3E}">
        <p14:creationId xmlns:p14="http://schemas.microsoft.com/office/powerpoint/2010/main" val="5440684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414272" y="1192924"/>
            <a:ext cx="6848890" cy="169363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80000"/>
              </a:lnSpc>
              <a:buNone/>
              <a:defRPr sz="4000" b="1" i="0" baseline="0">
                <a:solidFill>
                  <a:srgbClr val="D6000D"/>
                </a:solidFill>
                <a:latin typeface="Brandon Text Black" panose="020B0503020203060203" pitchFamily="34" charset="77"/>
              </a:defRPr>
            </a:lvl1pPr>
          </a:lstStyle>
          <a:p>
            <a:pPr lvl="0"/>
            <a:r>
              <a:rPr lang="en-US"/>
              <a:t>TITLE GOES HERE IN UPPERCASE BOLD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416049" y="3068638"/>
            <a:ext cx="6848890" cy="24479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0" i="0" baseline="0">
                <a:solidFill>
                  <a:srgbClr val="555659"/>
                </a:solidFill>
                <a:latin typeface="Brandon Text Bold" panose="020B0503020203060203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Add body text here</a:t>
            </a:r>
          </a:p>
        </p:txBody>
      </p:sp>
    </p:spTree>
    <p:extLst>
      <p:ext uri="{BB962C8B-B14F-4D97-AF65-F5344CB8AC3E}">
        <p14:creationId xmlns:p14="http://schemas.microsoft.com/office/powerpoint/2010/main" val="41354923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TALL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F1673C-57C2-594E-BBF6-094D568A51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16725" y="0"/>
            <a:ext cx="5375275" cy="6858000"/>
          </a:xfrm>
          <a:solidFill>
            <a:srgbClr val="555659"/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82EF91E-860D-FC42-A936-98E35D9F14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16050" y="603251"/>
            <a:ext cx="4707200" cy="701674"/>
          </a:xfrm>
        </p:spPr>
        <p:txBody>
          <a:bodyPr anchor="b" anchorCtr="0"/>
          <a:lstStyle>
            <a:lvl1pPr marL="0" indent="0" algn="l">
              <a:buFontTx/>
              <a:buNone/>
              <a:defRPr sz="3600" b="1" i="0" cap="all" spc="400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GB"/>
              <a:t>TITLE HERE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45173A-4613-DB44-B293-600FD772C2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16050" y="1484313"/>
            <a:ext cx="4679950" cy="4430713"/>
          </a:xfrm>
        </p:spPr>
        <p:txBody>
          <a:bodyPr/>
          <a:lstStyle>
            <a:lvl1pPr marL="0" indent="0">
              <a:buFontTx/>
              <a:buNone/>
              <a:defRPr b="0" i="0">
                <a:solidFill>
                  <a:srgbClr val="555659"/>
                </a:solidFill>
                <a:latin typeface="Brandon Text Medium" panose="020B0503020203060203" pitchFamily="34" charset="77"/>
              </a:defRPr>
            </a:lvl1pPr>
            <a:lvl2pPr marL="457200" indent="0">
              <a:buFontTx/>
              <a:buNone/>
              <a:defRPr b="0" i="0">
                <a:solidFill>
                  <a:srgbClr val="555659"/>
                </a:solidFill>
                <a:latin typeface="Brandon Text Medium" panose="020B0503020203060203" pitchFamily="34" charset="77"/>
              </a:defRPr>
            </a:lvl2pPr>
            <a:lvl3pPr marL="914400" indent="0">
              <a:buFontTx/>
              <a:buNone/>
              <a:defRPr b="0" i="0">
                <a:solidFill>
                  <a:srgbClr val="555659"/>
                </a:solidFill>
                <a:latin typeface="Brandon Text Medium" panose="020B0503020203060203" pitchFamily="34" charset="77"/>
              </a:defRPr>
            </a:lvl3pPr>
            <a:lvl4pPr marL="1371600" indent="0">
              <a:buFontTx/>
              <a:buNone/>
              <a:defRPr b="0" i="0">
                <a:solidFill>
                  <a:srgbClr val="555659"/>
                </a:solidFill>
                <a:latin typeface="Brandon Text Medium" panose="020B0503020203060203" pitchFamily="34" charset="77"/>
              </a:defRPr>
            </a:lvl4pPr>
            <a:lvl5pPr marL="1828800" indent="0">
              <a:buFontTx/>
              <a:buNone/>
              <a:defRPr b="0" i="0">
                <a:solidFill>
                  <a:srgbClr val="555659"/>
                </a:solidFill>
                <a:latin typeface="Brandon Text Medium" panose="020B0503020203060203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443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822" userDrawn="1">
          <p15:clr>
            <a:srgbClr val="FBAE40"/>
          </p15:clr>
        </p15:guide>
        <p15:guide id="3" orient="horz" pos="935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64F1-5687-421F-B3DF-BA3C8DADC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2143845"/>
            <a:ext cx="10080625" cy="2515612"/>
          </a:xfrm>
        </p:spPr>
        <p:txBody>
          <a:bodyPr anchor="ctr" anchorCtr="0">
            <a:noAutofit/>
          </a:bodyPr>
          <a:lstStyle>
            <a:lvl1pPr algn="ctr">
              <a:defRPr sz="5400" spc="400" baseline="0">
                <a:solidFill>
                  <a:srgbClr val="F8F8F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BB876-5FD9-4964-BD37-6F05DAEBE3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55688" y="4976327"/>
            <a:ext cx="10080624" cy="900597"/>
          </a:xfrm>
        </p:spPr>
        <p:txBody>
          <a:bodyPr>
            <a:normAutofit/>
          </a:bodyPr>
          <a:lstStyle>
            <a:lvl1pPr marL="0" indent="0" algn="ctr">
              <a:buNone/>
              <a:defRPr sz="1200" b="1" spc="5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958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64F1-5687-421F-B3DF-BA3C8DADC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2143845"/>
            <a:ext cx="10080625" cy="2515612"/>
          </a:xfrm>
        </p:spPr>
        <p:txBody>
          <a:bodyPr anchor="ctr" anchorCtr="0">
            <a:noAutofit/>
          </a:bodyPr>
          <a:lstStyle>
            <a:lvl1pPr algn="ctr">
              <a:defRPr sz="5400" spc="400" baseline="0">
                <a:solidFill>
                  <a:srgbClr val="D6000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BB876-5FD9-4964-BD37-6F05DAEBE3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55688" y="4976327"/>
            <a:ext cx="10080624" cy="900597"/>
          </a:xfrm>
        </p:spPr>
        <p:txBody>
          <a:bodyPr>
            <a:normAutofit/>
          </a:bodyPr>
          <a:lstStyle>
            <a:lvl1pPr marL="0" indent="0" algn="ctr">
              <a:buNone/>
              <a:defRPr sz="1200" b="1" spc="5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734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7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478F2F-4F04-4604-9005-BF0CB114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049" y="377265"/>
            <a:ext cx="10080625" cy="165277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A17D2-52AF-4B40-80A8-3E0DB855F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6050" y="2294964"/>
            <a:ext cx="10080623" cy="35909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4F5D152-5DB2-D046-890D-2F076BC5AD69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049" y="6057900"/>
            <a:ext cx="1399997" cy="50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77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705" r:id="rId2"/>
    <p:sldLayoutId id="2147483716" r:id="rId3"/>
    <p:sldLayoutId id="2147483717" r:id="rId4"/>
    <p:sldLayoutId id="2147483721" r:id="rId5"/>
    <p:sldLayoutId id="2147483706" r:id="rId6"/>
    <p:sldLayoutId id="2147483704" r:id="rId7"/>
    <p:sldLayoutId id="2147483683" r:id="rId8"/>
    <p:sldLayoutId id="2147483720" r:id="rId9"/>
    <p:sldLayoutId id="2147483715" r:id="rId10"/>
    <p:sldLayoutId id="2147483719" r:id="rId11"/>
    <p:sldLayoutId id="2147483722" r:id="rId12"/>
    <p:sldLayoutId id="2147483718" r:id="rId13"/>
    <p:sldLayoutId id="2147483826" r:id="rId14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ts val="0"/>
        </a:spcBef>
        <a:buNone/>
        <a:defRPr sz="3600" b="1" i="0" kern="1200" cap="all" spc="350" baseline="0">
          <a:solidFill>
            <a:srgbClr val="D6000D"/>
          </a:solidFill>
          <a:latin typeface="Brandon Text Black" panose="020B050302020306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b="1" i="0" kern="1200" baseline="0">
          <a:solidFill>
            <a:schemeClr val="tx1"/>
          </a:solidFill>
          <a:latin typeface="Brandon Text" panose="020B05030202030602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b="1" i="0" kern="1200" baseline="0">
          <a:solidFill>
            <a:schemeClr val="tx1"/>
          </a:solidFill>
          <a:latin typeface="Brandon Text" panose="020B05030202030602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b="1" i="0" kern="1200" baseline="0">
          <a:solidFill>
            <a:schemeClr val="tx1"/>
          </a:solidFill>
          <a:latin typeface="Brandon Text" panose="020B05030202030602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b="1" i="0" kern="1200" baseline="0">
          <a:solidFill>
            <a:schemeClr val="tx1"/>
          </a:solidFill>
          <a:latin typeface="Brandon Text" panose="020B05030202030602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b="1" i="0" kern="1200" baseline="0">
          <a:solidFill>
            <a:schemeClr val="tx1"/>
          </a:solidFill>
          <a:latin typeface="Brandon Text" panose="020B050302020306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160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892" userDrawn="1">
          <p15:clr>
            <a:srgbClr val="F26B43"/>
          </p15:clr>
        </p15:guide>
        <p15:guide id="7" orient="horz" pos="381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FDF986-B5DC-4203-A889-2F2B16D11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DED4E-A371-4536-A4DE-5B35681EF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Who are International Student Support?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382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1188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B5DC2-C807-4C73-B6DA-19CFD62F6D5B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464C9-28E2-49EA-A2BC-D872B23A6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587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D950BE-6707-0644-BE86-00A2F4EA3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E87C07-40E2-FD4D-877E-CF8DC733A3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3E391-9FE3-2D4F-B9F4-465D40612A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AE411-188D-DC47-8FE6-AFEE9F08559F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528C9-CBCB-2246-BA28-FF6E3563DC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9FE39-B539-E540-B484-8C7F664668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19E01-9A31-2B49-93C2-2938EDA28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80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FDF986-B5DC-4203-A889-2F2B16D11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DED4E-A371-4536-A4DE-5B35681EF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Who are International Student Support?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8752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qub.ac.uk/my-queens/1845-challeng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go.qub.ac.uk/qubapp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monzo.com/" TargetMode="External"/><Relationship Id="rId7" Type="http://schemas.openxmlformats.org/officeDocument/2006/relationships/hyperlink" Target="https://go.qub.ac.uk/banking-option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2.xml"/><Relationship Id="rId6" Type="http://schemas.openxmlformats.org/officeDocument/2006/relationships/hyperlink" Target="https://wise.com/" TargetMode="External"/><Relationship Id="rId5" Type="http://schemas.openxmlformats.org/officeDocument/2006/relationships/hyperlink" Target="https://www.apple.com/uk/apple-pay/" TargetMode="External"/><Relationship Id="rId4" Type="http://schemas.openxmlformats.org/officeDocument/2006/relationships/hyperlink" Target="https://www.revolut.com/cards" TargetMode="External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hat.whatsapp.com/ILccHJYS3tF4zmbeTDkMS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ahssabroad@qub.ac.u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15.png"/><Relationship Id="rId4" Type="http://schemas.openxmlformats.org/officeDocument/2006/relationships/hyperlink" Target="https://chat.whatsapp.com/ILccHJYS3tF4zmbeTDkMS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D64B0D-F32B-A84D-A446-FDBDE2D16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196" y="289898"/>
            <a:ext cx="3142280" cy="113806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A429293-637B-6947-8506-08A203DDBD01}"/>
              </a:ext>
            </a:extLst>
          </p:cNvPr>
          <p:cNvSpPr/>
          <p:nvPr/>
        </p:nvSpPr>
        <p:spPr>
          <a:xfrm>
            <a:off x="3854974" y="1034777"/>
            <a:ext cx="4680857" cy="2414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7B26DA-6FE6-C745-9050-1D3EC45AB479}"/>
              </a:ext>
            </a:extLst>
          </p:cNvPr>
          <p:cNvSpPr txBox="1"/>
          <p:nvPr/>
        </p:nvSpPr>
        <p:spPr>
          <a:xfrm>
            <a:off x="4016027" y="1118473"/>
            <a:ext cx="4358753" cy="23572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ts val="4400"/>
              </a:lnSpc>
              <a:defRPr/>
            </a:pPr>
            <a:r>
              <a:rPr lang="en-US" sz="4400" b="1">
                <a:solidFill>
                  <a:srgbClr val="FF0000"/>
                </a:solidFill>
                <a:latin typeface="Brandon Text Black"/>
                <a:cs typeface="Calibri"/>
              </a:rPr>
              <a:t>GEORGE WASHINGTON UNIVERSITY</a:t>
            </a:r>
          </a:p>
          <a:p>
            <a:pPr algn="ctr">
              <a:lnSpc>
                <a:spcPts val="4400"/>
              </a:lnSpc>
              <a:defRPr/>
            </a:pPr>
            <a:r>
              <a:rPr lang="en-US" sz="4400" b="1">
                <a:solidFill>
                  <a:srgbClr val="FF0000"/>
                </a:solidFill>
                <a:latin typeface="Brandon Text Black"/>
                <a:cs typeface="Calibri"/>
              </a:rPr>
              <a:t>INFO SESSION</a:t>
            </a:r>
          </a:p>
        </p:txBody>
      </p:sp>
    </p:spTree>
    <p:extLst>
      <p:ext uri="{BB962C8B-B14F-4D97-AF65-F5344CB8AC3E}">
        <p14:creationId xmlns:p14="http://schemas.microsoft.com/office/powerpoint/2010/main" val="2206985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750644" y="379023"/>
            <a:ext cx="7085672" cy="1693639"/>
          </a:xfrm>
        </p:spPr>
        <p:txBody>
          <a:bodyPr/>
          <a:lstStyle/>
          <a:p>
            <a:r>
              <a:rPr lang="en-GB" sz="3600">
                <a:solidFill>
                  <a:srgbClr val="555659"/>
                </a:solidFill>
                <a:latin typeface="Brandon Text Black"/>
              </a:rPr>
              <a:t>STUDENT GUIDANCE CENTRE</a:t>
            </a:r>
            <a:endParaRPr lang="en-GB" sz="3600">
              <a:solidFill>
                <a:srgbClr val="555659"/>
              </a:solidFill>
            </a:endParaRPr>
          </a:p>
          <a:p>
            <a:endParaRPr lang="en-GB">
              <a:solidFill>
                <a:srgbClr val="555659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919546" y="1692368"/>
            <a:ext cx="4679977" cy="347326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>
                <a:latin typeface="Brandon Text Regular"/>
              </a:rPr>
              <a:t>Open 9.30am - 4.30pm, Monday to Friday</a:t>
            </a:r>
          </a:p>
          <a:p>
            <a:endParaRPr lang="en-GB">
              <a:latin typeface="Brandon Text Regular"/>
            </a:endParaRPr>
          </a:p>
          <a:p>
            <a:r>
              <a:rPr lang="en-GB">
                <a:latin typeface="Brandon Text Regular"/>
              </a:rPr>
              <a:t>• Careers Service</a:t>
            </a:r>
          </a:p>
          <a:p>
            <a:r>
              <a:rPr lang="en-GB">
                <a:latin typeface="Brandon Text Regular"/>
              </a:rPr>
              <a:t>• Resilience, Wellbeing and Counselling</a:t>
            </a:r>
          </a:p>
          <a:p>
            <a:r>
              <a:rPr lang="en-GB">
                <a:latin typeface="Brandon Text Regular"/>
              </a:rPr>
              <a:t>• Disability Services</a:t>
            </a:r>
          </a:p>
          <a:p>
            <a:r>
              <a:rPr lang="en-GB">
                <a:latin typeface="Brandon Text Regular"/>
              </a:rPr>
              <a:t>• Student Finance</a:t>
            </a:r>
          </a:p>
          <a:p>
            <a:r>
              <a:rPr lang="en-GB">
                <a:latin typeface="Brandon Text Regular"/>
              </a:rPr>
              <a:t>• International Student Support</a:t>
            </a:r>
          </a:p>
          <a:p>
            <a:r>
              <a:rPr lang="en-GB">
                <a:latin typeface="Brandon Text Regular"/>
              </a:rPr>
              <a:t>• Learning Development Service</a:t>
            </a:r>
          </a:p>
          <a:p>
            <a:r>
              <a:rPr lang="en-GB">
                <a:latin typeface="Brandon Text Regular"/>
              </a:rPr>
              <a:t>• Student Administration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70" y="5516563"/>
            <a:ext cx="2267867" cy="962414"/>
          </a:xfrm>
          <a:prstGeom prst="rect">
            <a:avLst/>
          </a:prstGeom>
        </p:spPr>
      </p:pic>
      <p:pic>
        <p:nvPicPr>
          <p:cNvPr id="1026" name="Picture 2" descr="International student support Trisha ">
            <a:extLst>
              <a:ext uri="{FF2B5EF4-FFF2-40B4-BE49-F238E27FC236}">
                <a16:creationId xmlns:a16="http://schemas.microsoft.com/office/drawing/2014/main" id="{0CBFBC7E-2D42-4F51-9C51-0CC03D289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44" y="1583769"/>
            <a:ext cx="5539154" cy="369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8243B9-4D5A-43AD-915A-09F26D78CA2F}"/>
              </a:ext>
            </a:extLst>
          </p:cNvPr>
          <p:cNvSpPr txBox="1"/>
          <p:nvPr/>
        </p:nvSpPr>
        <p:spPr>
          <a:xfrm>
            <a:off x="2890471" y="5555647"/>
            <a:ext cx="60974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/>
              <a:t>91A University Road</a:t>
            </a:r>
          </a:p>
          <a:p>
            <a:r>
              <a:rPr lang="en-GB"/>
              <a:t>Tel:  028 9097 2727</a:t>
            </a:r>
          </a:p>
          <a:p>
            <a:r>
              <a:rPr lang="en-GB"/>
              <a:t>Email:  sgc@qub.ac.uk</a:t>
            </a:r>
          </a:p>
        </p:txBody>
      </p:sp>
    </p:spTree>
    <p:extLst>
      <p:ext uri="{BB962C8B-B14F-4D97-AF65-F5344CB8AC3E}">
        <p14:creationId xmlns:p14="http://schemas.microsoft.com/office/powerpoint/2010/main" val="1327500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D64B0D-F32B-A84D-A446-FDBDE2D16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196" y="289898"/>
            <a:ext cx="3142280" cy="113806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A429293-637B-6947-8506-08A203DDBD01}"/>
              </a:ext>
            </a:extLst>
          </p:cNvPr>
          <p:cNvSpPr/>
          <p:nvPr/>
        </p:nvSpPr>
        <p:spPr>
          <a:xfrm>
            <a:off x="3950607" y="932090"/>
            <a:ext cx="4680857" cy="1462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3D94FA-843F-FC49-99ED-03601AE71286}"/>
              </a:ext>
            </a:extLst>
          </p:cNvPr>
          <p:cNvSpPr/>
          <p:nvPr/>
        </p:nvSpPr>
        <p:spPr>
          <a:xfrm>
            <a:off x="4691743" y="1502228"/>
            <a:ext cx="3069771" cy="740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7B26DA-6FE6-C745-9050-1D3EC45AB479}"/>
              </a:ext>
            </a:extLst>
          </p:cNvPr>
          <p:cNvSpPr txBox="1"/>
          <p:nvPr/>
        </p:nvSpPr>
        <p:spPr>
          <a:xfrm>
            <a:off x="3621773" y="1350054"/>
            <a:ext cx="5338523" cy="6644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ts val="4400"/>
              </a:lnSpc>
              <a:defRPr/>
            </a:pPr>
            <a:r>
              <a:rPr lang="en-US" sz="4400" b="1">
                <a:solidFill>
                  <a:srgbClr val="C00000"/>
                </a:solidFill>
                <a:latin typeface="Brandon Text Black"/>
                <a:cs typeface="Calibri"/>
              </a:rPr>
              <a:t>NEXT STEPS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84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416049" y="1192924"/>
            <a:ext cx="7085672" cy="1693639"/>
          </a:xfrm>
        </p:spPr>
        <p:txBody>
          <a:bodyPr/>
          <a:lstStyle/>
          <a:p>
            <a:r>
              <a:rPr lang="en-GB" sz="3600">
                <a:solidFill>
                  <a:srgbClr val="555659"/>
                </a:solidFill>
                <a:latin typeface="Brandon Text Black"/>
              </a:rPr>
              <a:t>1845  </a:t>
            </a:r>
            <a:endParaRPr lang="en-GB" sz="3600">
              <a:solidFill>
                <a:srgbClr val="555659"/>
              </a:solidFill>
            </a:endParaRPr>
          </a:p>
          <a:p>
            <a:r>
              <a:rPr lang="en-GB" sz="3600">
                <a:solidFill>
                  <a:srgbClr val="C00000"/>
                </a:solidFill>
                <a:latin typeface="Brandon Text Black"/>
              </a:rPr>
              <a:t>QUEEN’S CHALLENGE YOU.</a:t>
            </a:r>
          </a:p>
          <a:p>
            <a:endParaRPr lang="en-GB">
              <a:solidFill>
                <a:srgbClr val="555659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471611" y="2473325"/>
            <a:ext cx="7764856" cy="244792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>
                <a:latin typeface="Brandon Text Regular"/>
              </a:rPr>
              <a:t>Queen’s was founded in 1845</a:t>
            </a:r>
            <a:endParaRPr lang="en-GB" b="0">
              <a:latin typeface="Brandon Text Regular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>
                <a:latin typeface="Brandon Text Regular"/>
              </a:rPr>
              <a:t>Our challenge:- </a:t>
            </a:r>
            <a:r>
              <a:rPr lang="en-GB" b="1">
                <a:latin typeface="Brandon Text Regular"/>
              </a:rPr>
              <a:t>18</a:t>
            </a:r>
            <a:r>
              <a:rPr lang="en-GB" b="0">
                <a:latin typeface="Brandon Text Regular"/>
              </a:rPr>
              <a:t> things to complete in </a:t>
            </a:r>
            <a:r>
              <a:rPr lang="en-GB" b="1">
                <a:latin typeface="Brandon Text Regular"/>
              </a:rPr>
              <a:t>45</a:t>
            </a:r>
            <a:r>
              <a:rPr lang="en-GB" b="0">
                <a:latin typeface="Brandon Text Regular"/>
              </a:rPr>
              <a:t> days before term starts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>
                <a:latin typeface="Brandon Text Regular"/>
              </a:rPr>
              <a:t>Activities to help you get ready for life on campus and find out more about Queen’s and Belfast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>
                <a:latin typeface="Brandon Text Regular"/>
              </a:rPr>
              <a:t>You can start from </a:t>
            </a:r>
            <a:r>
              <a:rPr lang="en-GB" b="1">
                <a:latin typeface="Brandon Text Regular"/>
              </a:rPr>
              <a:t>Friday 6 August! 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>
                <a:latin typeface="Brandon Text Regular"/>
              </a:rPr>
              <a:t>Visit:- </a:t>
            </a:r>
            <a:r>
              <a:rPr lang="en-GB" b="1">
                <a:solidFill>
                  <a:srgbClr val="FF0000"/>
                </a:solidFill>
                <a:latin typeface="Brandon Text Regular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https://qub.ac.uk/my-queens/1845-challenge</a:t>
            </a:r>
            <a:r>
              <a:rPr lang="en-GB" b="1">
                <a:solidFill>
                  <a:srgbClr val="FF0000"/>
                </a:solidFill>
                <a:latin typeface="Brandon Text Regular"/>
              </a:rPr>
              <a:t>  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804" y="27032"/>
            <a:ext cx="2446293" cy="24462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70" y="5516563"/>
            <a:ext cx="2267867" cy="96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532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362261" y="329409"/>
            <a:ext cx="6848890" cy="1693639"/>
          </a:xfrm>
        </p:spPr>
        <p:txBody>
          <a:bodyPr/>
          <a:lstStyle/>
          <a:p>
            <a:r>
              <a:rPr lang="en-GB" sz="3600">
                <a:solidFill>
                  <a:srgbClr val="555659"/>
                </a:solidFill>
                <a:latin typeface="Brandon Text Black"/>
              </a:rPr>
              <a:t>QUEEN’S UNIVERSITY</a:t>
            </a:r>
          </a:p>
          <a:p>
            <a:r>
              <a:rPr lang="en-GB" sz="3600">
                <a:solidFill>
                  <a:srgbClr val="C00000"/>
                </a:solidFill>
                <a:latin typeface="Brandon Text Black"/>
              </a:rPr>
              <a:t>MOBILE APP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46353" y="2228678"/>
            <a:ext cx="8373000" cy="360274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1800">
                <a:latin typeface="Brandon Text Regular"/>
              </a:rPr>
              <a:t>Search for "Queen's University Belfast” in Google Play Store and the Apple App Store</a:t>
            </a:r>
          </a:p>
          <a:p>
            <a:r>
              <a:rPr lang="en-GB" sz="1800">
                <a:latin typeface="Brandon Text Regular"/>
              </a:rPr>
              <a:t>Use </a:t>
            </a:r>
            <a:r>
              <a:rPr lang="en-GB" sz="1800" b="1">
                <a:latin typeface="Brandon Text Regular"/>
              </a:rPr>
              <a:t>Student number </a:t>
            </a:r>
            <a:r>
              <a:rPr lang="en-GB" sz="1800">
                <a:latin typeface="Brandon Text Regular"/>
              </a:rPr>
              <a:t>and </a:t>
            </a:r>
            <a:r>
              <a:rPr lang="en-GB" sz="1800" b="1">
                <a:latin typeface="Brandon Text Regular"/>
              </a:rPr>
              <a:t>Password</a:t>
            </a:r>
            <a:r>
              <a:rPr lang="en-GB" sz="1800">
                <a:latin typeface="Brandon Text Regular"/>
              </a:rPr>
              <a:t> to log in (late August)</a:t>
            </a:r>
          </a:p>
          <a:p>
            <a:r>
              <a:rPr lang="en-GB" sz="1800">
                <a:latin typeface="Brandon Text Regular"/>
              </a:rPr>
              <a:t>App shows you: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>
                <a:latin typeface="Brandon Text Regular"/>
              </a:rPr>
              <a:t>PC availability, 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>
                <a:latin typeface="Brandon Text Regular"/>
              </a:rPr>
              <a:t>our campus map, 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>
                <a:latin typeface="Brandon Text Regular"/>
              </a:rPr>
              <a:t>your timetable,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>
                <a:latin typeface="Brandon Text Regular"/>
              </a:rPr>
              <a:t>library services, 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>
                <a:latin typeface="Brandon Text Regular"/>
              </a:rPr>
              <a:t>your smart card</a:t>
            </a:r>
          </a:p>
          <a:p>
            <a:r>
              <a:rPr lang="en-GB" sz="1800">
                <a:latin typeface="Brandon Text Regular"/>
              </a:rPr>
              <a:t>For more support, visit:- </a:t>
            </a:r>
            <a:r>
              <a:rPr lang="en-GB" sz="1800">
                <a:solidFill>
                  <a:srgbClr val="FF0000"/>
                </a:solidFill>
                <a:latin typeface="Brandon Text Regular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http://go.qub.ac.uk/qubapp</a:t>
            </a:r>
            <a:r>
              <a:rPr lang="en-GB" sz="1800">
                <a:solidFill>
                  <a:srgbClr val="FF0000"/>
                </a:solidFill>
                <a:latin typeface="Brandon Text Regular"/>
              </a:rPr>
              <a:t>  </a:t>
            </a:r>
          </a:p>
          <a:p>
            <a:endParaRPr lang="en-GB" sz="18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107" y="259341"/>
            <a:ext cx="2400685" cy="24006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43" y="5740633"/>
            <a:ext cx="2267867" cy="96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780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C6E970-2525-6A4C-B971-26ED320AF8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14272" y="308297"/>
            <a:ext cx="6848890" cy="1950458"/>
          </a:xfrm>
        </p:spPr>
        <p:txBody>
          <a:bodyPr/>
          <a:lstStyle/>
          <a:p>
            <a:pPr fontAlgn="auto">
              <a:spcAft>
                <a:spcPts val="0"/>
              </a:spcAft>
            </a:pPr>
            <a:r>
              <a:rPr lang="en-GB" sz="3600" cap="all">
                <a:solidFill>
                  <a:srgbClr val="555659"/>
                </a:solidFill>
                <a:latin typeface="Brandon Text Black"/>
              </a:rPr>
              <a:t>ACCESS to</a:t>
            </a:r>
            <a:r>
              <a:rPr lang="en-GB" sz="3600" cap="all">
                <a:latin typeface="Brandon Text Black" panose="020B0A03020203060203" pitchFamily="34" charset="0"/>
              </a:rPr>
              <a:t/>
            </a:r>
            <a:br>
              <a:rPr lang="en-GB" sz="3600" cap="all">
                <a:latin typeface="Brandon Text Black" panose="020B0A03020203060203" pitchFamily="34" charset="0"/>
              </a:rPr>
            </a:br>
            <a:r>
              <a:rPr lang="en-GB" sz="3600" cap="all">
                <a:solidFill>
                  <a:srgbClr val="C00000"/>
                </a:solidFill>
                <a:latin typeface="Brandon Text Black"/>
              </a:rPr>
              <a:t>MONEY on ARRIVAL</a:t>
            </a:r>
          </a:p>
          <a:p>
            <a:pPr fontAlgn="auto">
              <a:spcAft>
                <a:spcPts val="0"/>
              </a:spcAft>
            </a:pPr>
            <a:endParaRPr lang="en-GB" b="0" cap="all">
              <a:latin typeface="Brandon Text Black" panose="020B0A03020203060203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414271" y="1694986"/>
            <a:ext cx="7811921" cy="448392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600"/>
              </a:spcBef>
            </a:pPr>
            <a:r>
              <a:rPr lang="en-GB">
                <a:latin typeface="Brandon Text Regular"/>
              </a:rPr>
              <a:t>It is important you arrive financially prepared for the first few weeks.</a:t>
            </a:r>
          </a:p>
          <a:p>
            <a:pPr>
              <a:spcBef>
                <a:spcPts val="600"/>
              </a:spcBef>
            </a:pPr>
            <a:r>
              <a:rPr lang="en-GB">
                <a:latin typeface="Brandon Text Regular"/>
              </a:rPr>
              <a:t>Options to be considered include: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sz="2000" b="0" err="1">
                <a:solidFill>
                  <a:srgbClr val="555659"/>
                </a:solidFill>
                <a:effectLst/>
                <a:latin typeface="Brandon Text Regular"/>
                <a:ea typeface="Calibri" panose="020F0502020204030204" pitchFamily="34" charset="0"/>
                <a:cs typeface="Times New Roman"/>
              </a:rPr>
              <a:t>Monzo</a:t>
            </a:r>
            <a:r>
              <a:rPr lang="en-GB" sz="2000" b="0">
                <a:solidFill>
                  <a:srgbClr val="555659"/>
                </a:solidFill>
                <a:effectLst/>
                <a:latin typeface="Brandon Text Regular"/>
                <a:ea typeface="Calibri" panose="020F0502020204030204" pitchFamily="34" charset="0"/>
                <a:cs typeface="Times New Roman"/>
              </a:rPr>
              <a:t> - </a:t>
            </a:r>
            <a:r>
              <a:rPr lang="en-GB" sz="2000" b="0">
                <a:solidFill>
                  <a:srgbClr val="FF0000"/>
                </a:solidFill>
                <a:effectLst/>
                <a:latin typeface="Brandon Text Regular"/>
                <a:ea typeface="Calibri" panose="020F0502020204030204" pitchFamily="34" charset="0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https://monzo.com/</a:t>
            </a:r>
            <a:r>
              <a:rPr lang="en-GB" sz="2000">
                <a:solidFill>
                  <a:srgbClr val="FF0000"/>
                </a:solidFill>
                <a:latin typeface="Brandon Text Regular"/>
                <a:ea typeface="Calibri" panose="020F0502020204030204" pitchFamily="34" charset="0"/>
                <a:cs typeface="Times New Roman"/>
              </a:rPr>
              <a:t> </a:t>
            </a:r>
            <a:endParaRPr lang="en-GB" sz="2000" b="0">
              <a:solidFill>
                <a:srgbClr val="FF0000"/>
              </a:solidFill>
              <a:effectLst/>
              <a:latin typeface="Brandon Text Regular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2000" b="0" err="1">
                <a:solidFill>
                  <a:srgbClr val="555659"/>
                </a:solidFill>
                <a:effectLst/>
                <a:latin typeface="Brandon Text Regular"/>
                <a:ea typeface="Calibri" panose="020F0502020204030204" pitchFamily="34" charset="0"/>
                <a:cs typeface="Times New Roman"/>
              </a:rPr>
              <a:t>Revolut</a:t>
            </a:r>
            <a:r>
              <a:rPr lang="en-GB" sz="2000" b="0">
                <a:solidFill>
                  <a:srgbClr val="555659"/>
                </a:solidFill>
                <a:effectLst/>
                <a:latin typeface="Brandon Text Regular"/>
                <a:ea typeface="Calibri" panose="020F0502020204030204" pitchFamily="34" charset="0"/>
                <a:cs typeface="Times New Roman"/>
              </a:rPr>
              <a:t> – </a:t>
            </a:r>
            <a:r>
              <a:rPr lang="en-GB" sz="2000" b="0">
                <a:solidFill>
                  <a:srgbClr val="FF0000"/>
                </a:solidFill>
                <a:effectLst/>
                <a:latin typeface="Brandon Text Regular"/>
                <a:ea typeface="Calibri" panose="020F0502020204030204" pitchFamily="34" charset="0"/>
                <a:cs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https://www.revolut.com/cards</a:t>
            </a:r>
            <a:r>
              <a:rPr lang="en-GB" sz="2000">
                <a:solidFill>
                  <a:srgbClr val="FF0000"/>
                </a:solidFill>
                <a:latin typeface="Brandon Text Regular"/>
                <a:ea typeface="Calibri" panose="020F0502020204030204" pitchFamily="34" charset="0"/>
                <a:cs typeface="Times New Roman"/>
              </a:rPr>
              <a:t> </a:t>
            </a:r>
            <a:endParaRPr lang="en-GB" sz="2000" b="0">
              <a:solidFill>
                <a:srgbClr val="FF0000"/>
              </a:solidFill>
              <a:effectLst/>
              <a:latin typeface="Brandon Text Regular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2000" b="0">
                <a:solidFill>
                  <a:srgbClr val="555659"/>
                </a:solidFill>
                <a:effectLst/>
                <a:latin typeface="Brandon Text Regular"/>
                <a:ea typeface="Calibri" panose="020F0502020204030204" pitchFamily="34" charset="0"/>
                <a:cs typeface="Times New Roman"/>
              </a:rPr>
              <a:t>Apple Pay - </a:t>
            </a:r>
            <a:r>
              <a:rPr lang="en-GB" sz="2000" b="0">
                <a:solidFill>
                  <a:srgbClr val="FF0000"/>
                </a:solidFill>
                <a:effectLst/>
                <a:latin typeface="Brandon Text Regular"/>
                <a:ea typeface="Calibri" panose="020F0502020204030204" pitchFamily="34" charset="0"/>
                <a:cs typeface="Times New Roman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https://www.apple.com/uk/apple-pay</a:t>
            </a:r>
            <a:r>
              <a:rPr lang="en-GB" sz="2000" b="0">
                <a:solidFill>
                  <a:srgbClr val="3F7DBF"/>
                </a:solidFill>
                <a:effectLst/>
                <a:latin typeface="Brandon Text Regular"/>
                <a:ea typeface="Calibri" panose="020F0502020204030204" pitchFamily="34" charset="0"/>
                <a:cs typeface="Times New Roman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</a:t>
            </a:r>
            <a:r>
              <a:rPr lang="en-GB" sz="2000">
                <a:latin typeface="Brandon Text Regular"/>
                <a:ea typeface="Calibri" panose="020F0502020204030204" pitchFamily="34" charset="0"/>
                <a:cs typeface="Times New Roman"/>
              </a:rPr>
              <a:t> </a:t>
            </a:r>
            <a:endParaRPr lang="en-GB" sz="2000" b="0">
              <a:effectLst/>
              <a:latin typeface="Brandon Text Regular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2000" b="0">
                <a:solidFill>
                  <a:srgbClr val="555659"/>
                </a:solidFill>
                <a:effectLst/>
                <a:latin typeface="Brandon Text Regular"/>
                <a:ea typeface="Calibri" panose="020F0502020204030204" pitchFamily="34" charset="0"/>
                <a:cs typeface="Times New Roman"/>
              </a:rPr>
              <a:t>Wise (TransferWise) - </a:t>
            </a:r>
            <a:r>
              <a:rPr lang="en-GB" sz="2000" b="0">
                <a:solidFill>
                  <a:srgbClr val="FF0000"/>
                </a:solidFill>
                <a:effectLst/>
                <a:latin typeface="Brandon Text Regular"/>
                <a:ea typeface="Calibri" panose="020F0502020204030204" pitchFamily="34" charset="0"/>
                <a:cs typeface="Times New Roman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https://wise.com/</a:t>
            </a:r>
            <a:r>
              <a:rPr lang="en-GB" sz="2000">
                <a:solidFill>
                  <a:srgbClr val="FF0000"/>
                </a:solidFill>
                <a:latin typeface="Brandon Text Regular"/>
                <a:ea typeface="Calibri" panose="020F0502020204030204" pitchFamily="34" charset="0"/>
                <a:cs typeface="Times New Roman"/>
              </a:rPr>
              <a:t> </a:t>
            </a:r>
            <a:endParaRPr lang="en-GB" sz="2000" b="0">
              <a:solidFill>
                <a:srgbClr val="FF0000"/>
              </a:solidFill>
              <a:effectLst/>
              <a:latin typeface="Brandon Text Regular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GB" b="0">
              <a:solidFill>
                <a:schemeClr val="tx1"/>
              </a:solidFill>
              <a:latin typeface="Brandon Text Regular"/>
            </a:endParaRPr>
          </a:p>
          <a:p>
            <a:pPr>
              <a:spcBef>
                <a:spcPts val="0"/>
              </a:spcBef>
            </a:pPr>
            <a:r>
              <a:rPr lang="en-GB">
                <a:latin typeface="Brandon Text Regular"/>
              </a:rPr>
              <a:t>The University is </a:t>
            </a:r>
            <a:r>
              <a:rPr lang="en-GB" b="1">
                <a:latin typeface="Brandon Text Regular"/>
              </a:rPr>
              <a:t>not</a:t>
            </a:r>
            <a:r>
              <a:rPr lang="en-GB">
                <a:latin typeface="Brandon Text Regular"/>
              </a:rPr>
              <a:t> officially recommending use of any of these services.</a:t>
            </a:r>
            <a:endParaRPr lang="en-GB" b="0">
              <a:latin typeface="Brandon Text Regular"/>
            </a:endParaRPr>
          </a:p>
          <a:p>
            <a:pPr>
              <a:spcBef>
                <a:spcPts val="0"/>
              </a:spcBef>
            </a:pPr>
            <a:endParaRPr lang="en-GB" b="0">
              <a:latin typeface="Brandon Text Regular"/>
            </a:endParaRPr>
          </a:p>
          <a:p>
            <a:pPr>
              <a:spcBef>
                <a:spcPts val="0"/>
              </a:spcBef>
            </a:pPr>
            <a:r>
              <a:rPr lang="en-GB" b="0">
                <a:latin typeface="Brandon Text Regular"/>
              </a:rPr>
              <a:t>Refer to My Queens for further information:</a:t>
            </a:r>
            <a:r>
              <a:rPr lang="en-GB">
                <a:latin typeface="Brandon Text Regular"/>
              </a:rPr>
              <a:t> </a:t>
            </a:r>
            <a:endParaRPr lang="en-GB" b="0">
              <a:latin typeface="Brandon Text Regular"/>
            </a:endParaRPr>
          </a:p>
          <a:p>
            <a:pPr>
              <a:spcBef>
                <a:spcPts val="0"/>
              </a:spcBef>
            </a:pPr>
            <a:r>
              <a:rPr lang="en-GB" b="0">
                <a:solidFill>
                  <a:srgbClr val="FF0000"/>
                </a:solidFill>
                <a:latin typeface="Brandon Text Regular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https://go.qub.ac.uk/banking-options</a:t>
            </a:r>
            <a:endParaRPr lang="en-GB" b="0">
              <a:solidFill>
                <a:srgbClr val="FF0000"/>
              </a:solidFill>
              <a:latin typeface="Brandon Text Regular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ABF34A-DFDA-8446-9B98-EC61F6CE00EF}"/>
              </a:ext>
            </a:extLst>
          </p:cNvPr>
          <p:cNvSpPr txBox="1"/>
          <p:nvPr/>
        </p:nvSpPr>
        <p:spPr>
          <a:xfrm>
            <a:off x="1138989" y="50532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E4C170-A108-EE41-B034-979CFD84377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015" y="134125"/>
            <a:ext cx="2298801" cy="22988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54" y="5895586"/>
            <a:ext cx="2267867" cy="96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162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C6E970-2525-6A4C-B971-26ED320AF8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14272" y="308297"/>
            <a:ext cx="6848890" cy="1950458"/>
          </a:xfrm>
        </p:spPr>
        <p:txBody>
          <a:bodyPr/>
          <a:lstStyle/>
          <a:p>
            <a:pPr fontAlgn="auto">
              <a:spcAft>
                <a:spcPts val="0"/>
              </a:spcAft>
            </a:pPr>
            <a:r>
              <a:rPr lang="en-GB" sz="3600" cap="all">
                <a:solidFill>
                  <a:srgbClr val="555659"/>
                </a:solidFill>
                <a:latin typeface="Brandon Text Black"/>
              </a:rPr>
              <a:t>Your next steps</a:t>
            </a:r>
            <a:endParaRPr lang="en-GB" sz="3600" cap="all">
              <a:solidFill>
                <a:srgbClr val="C00000"/>
              </a:solidFill>
              <a:latin typeface="Brandon Text Black"/>
            </a:endParaRPr>
          </a:p>
          <a:p>
            <a:pPr fontAlgn="auto">
              <a:spcAft>
                <a:spcPts val="0"/>
              </a:spcAft>
            </a:pPr>
            <a:endParaRPr lang="en-GB" b="0" cap="all">
              <a:latin typeface="Brandon Text Black" panose="020B0A03020203060203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414271" y="1892869"/>
            <a:ext cx="8644129" cy="448392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GB">
                <a:latin typeface="Brandon Text Regular"/>
              </a:rPr>
              <a:t>Please share your arrival information with Daniel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GB">
                <a:latin typeface="Brandon Text Regular"/>
              </a:rPr>
              <a:t>Sign up for the what’s app group – everyone in the UK and Ireland uses this!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GB">
                <a:latin typeface="Brandon Text Regular"/>
              </a:rPr>
              <a:t>Complete the dietary requirements form before Friday 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GB">
                <a:latin typeface="Brandon Text Regular"/>
              </a:rPr>
              <a:t>Familiarise yourself with current guidelines for travel and COVID </a:t>
            </a:r>
          </a:p>
          <a:p>
            <a:pPr>
              <a:spcBef>
                <a:spcPts val="600"/>
              </a:spcBef>
            </a:pPr>
            <a:endParaRPr lang="en-GB">
              <a:latin typeface="Brandon Text Regular"/>
            </a:endParaRPr>
          </a:p>
          <a:p>
            <a:pPr>
              <a:spcBef>
                <a:spcPts val="600"/>
              </a:spcBef>
            </a:pPr>
            <a:r>
              <a:rPr lang="en-GB" b="1">
                <a:latin typeface="Brandon Text Regular"/>
              </a:rPr>
              <a:t>….watch Derry Girls…essential homework!   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endParaRPr lang="en-GB" b="0">
              <a:solidFill>
                <a:srgbClr val="FF0000"/>
              </a:solidFill>
              <a:latin typeface="Brandon Text Regular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ABF34A-DFDA-8446-9B98-EC61F6CE00EF}"/>
              </a:ext>
            </a:extLst>
          </p:cNvPr>
          <p:cNvSpPr txBox="1"/>
          <p:nvPr/>
        </p:nvSpPr>
        <p:spPr>
          <a:xfrm>
            <a:off x="1138989" y="50532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54" y="5895586"/>
            <a:ext cx="2267867" cy="962414"/>
          </a:xfrm>
          <a:prstGeom prst="rect">
            <a:avLst/>
          </a:prstGeom>
        </p:spPr>
      </p:pic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7841D4DF-46B1-456C-8CE6-BC78D4BE5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072" y="3822754"/>
            <a:ext cx="4814313" cy="270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394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D64B0D-F32B-A84D-A446-FDBDE2D16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196" y="289898"/>
            <a:ext cx="3142280" cy="113806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A429293-637B-6947-8506-08A203DDBD01}"/>
              </a:ext>
            </a:extLst>
          </p:cNvPr>
          <p:cNvSpPr/>
          <p:nvPr/>
        </p:nvSpPr>
        <p:spPr>
          <a:xfrm>
            <a:off x="4308230" y="944545"/>
            <a:ext cx="3200401" cy="14381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7B26DA-6FE6-C745-9050-1D3EC45AB479}"/>
              </a:ext>
            </a:extLst>
          </p:cNvPr>
          <p:cNvSpPr txBox="1"/>
          <p:nvPr/>
        </p:nvSpPr>
        <p:spPr>
          <a:xfrm>
            <a:off x="3328068" y="1331391"/>
            <a:ext cx="5160723" cy="6644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ts val="4400"/>
              </a:lnSpc>
              <a:defRPr/>
            </a:pPr>
            <a:r>
              <a:rPr lang="en-US" sz="4400" b="1">
                <a:solidFill>
                  <a:srgbClr val="C00000"/>
                </a:solidFill>
                <a:latin typeface="Brandon Text Black"/>
                <a:cs typeface="Calibri"/>
              </a:rPr>
              <a:t>Q&amp;A</a:t>
            </a:r>
            <a:endParaRPr lang="en-US">
              <a:solidFill>
                <a:srgbClr val="C00000"/>
              </a:solidFill>
              <a:latin typeface="Brandon Text Black"/>
            </a:endParaRPr>
          </a:p>
        </p:txBody>
      </p:sp>
    </p:spTree>
    <p:extLst>
      <p:ext uri="{BB962C8B-B14F-4D97-AF65-F5344CB8AC3E}">
        <p14:creationId xmlns:p14="http://schemas.microsoft.com/office/powerpoint/2010/main" val="3658682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805387B-6AFF-0E43-8301-3265147850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3129" y="582263"/>
            <a:ext cx="9613337" cy="701674"/>
          </a:xfrm>
        </p:spPr>
        <p:txBody>
          <a:bodyPr>
            <a:noAutofit/>
          </a:bodyPr>
          <a:lstStyle/>
          <a:p>
            <a:r>
              <a:rPr lang="en-US" sz="4400">
                <a:solidFill>
                  <a:srgbClr val="C00000"/>
                </a:solidFill>
                <a:latin typeface="Brandon Text Black"/>
              </a:rPr>
              <a:t>AGENDA</a:t>
            </a:r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4106A7D2-C2DA-FF44-8E69-39D7B8AC6F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3129" y="1604992"/>
            <a:ext cx="9613337" cy="41725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lnSpc>
                <a:spcPct val="150000"/>
              </a:lnSpc>
              <a:spcBef>
                <a:spcPts val="200"/>
              </a:spcBef>
              <a:buAutoNum type="arabicPeriod"/>
            </a:pPr>
            <a:r>
              <a:rPr lang="en-GB" sz="2000" cap="all" spc="50">
                <a:solidFill>
                  <a:srgbClr val="C00000"/>
                </a:solidFill>
                <a:latin typeface="Brandon text regular"/>
              </a:rPr>
              <a:t>WELCOME &amp; INTRODUCTIONS</a:t>
            </a:r>
          </a:p>
          <a:p>
            <a:pPr marL="342900" indent="-342900">
              <a:lnSpc>
                <a:spcPct val="150000"/>
              </a:lnSpc>
              <a:spcBef>
                <a:spcPts val="200"/>
              </a:spcBef>
              <a:buAutoNum type="arabicPeriod"/>
            </a:pPr>
            <a:r>
              <a:rPr lang="en-GB" sz="2000" cap="all" spc="50">
                <a:solidFill>
                  <a:srgbClr val="C00000"/>
                </a:solidFill>
                <a:latin typeface="Brandon text regular"/>
              </a:rPr>
              <a:t>GWU arrival: getting to queen’s</a:t>
            </a:r>
            <a:endParaRPr lang="en-US" sz="2000">
              <a:solidFill>
                <a:srgbClr val="C00000"/>
              </a:solidFill>
              <a:latin typeface="Brandon text regular"/>
            </a:endParaRPr>
          </a:p>
          <a:p>
            <a:pPr marL="342900" indent="-342900">
              <a:lnSpc>
                <a:spcPct val="150000"/>
              </a:lnSpc>
              <a:spcBef>
                <a:spcPts val="200"/>
              </a:spcBef>
              <a:buAutoNum type="arabicPeriod"/>
            </a:pPr>
            <a:r>
              <a:rPr lang="en-GB" sz="2000" cap="all" spc="50">
                <a:solidFill>
                  <a:srgbClr val="C00000"/>
                </a:solidFill>
                <a:latin typeface="Brandon text regular"/>
              </a:rPr>
              <a:t>YOUR FIRST WEEK IN BELFAST </a:t>
            </a:r>
          </a:p>
          <a:p>
            <a:pPr marL="342900" indent="-342900">
              <a:lnSpc>
                <a:spcPct val="150000"/>
              </a:lnSpc>
              <a:spcBef>
                <a:spcPts val="200"/>
              </a:spcBef>
              <a:buAutoNum type="arabicPeriod"/>
            </a:pPr>
            <a:r>
              <a:rPr lang="en-GB" sz="2000" cap="all" spc="50">
                <a:solidFill>
                  <a:srgbClr val="C00000"/>
                </a:solidFill>
                <a:latin typeface="Brandon text regular"/>
              </a:rPr>
              <a:t>YOUR NEW SCHOOL – HISTORY, ANTHROPOLOGY, PHILOSOPHY &amp; POLITICS (HAPP)</a:t>
            </a:r>
          </a:p>
          <a:p>
            <a:pPr marL="342900" indent="-342900">
              <a:lnSpc>
                <a:spcPct val="150000"/>
              </a:lnSpc>
              <a:spcBef>
                <a:spcPts val="200"/>
              </a:spcBef>
              <a:buAutoNum type="arabicPeriod"/>
            </a:pPr>
            <a:r>
              <a:rPr lang="en-GB" sz="2000" cap="all" spc="50">
                <a:solidFill>
                  <a:srgbClr val="C00000"/>
                </a:solidFill>
                <a:latin typeface="Brandon text regular"/>
              </a:rPr>
              <a:t>KEY CONTACTS</a:t>
            </a:r>
          </a:p>
          <a:p>
            <a:pPr marL="342900" indent="-342900">
              <a:lnSpc>
                <a:spcPct val="150000"/>
              </a:lnSpc>
              <a:spcBef>
                <a:spcPts val="200"/>
              </a:spcBef>
              <a:buAutoNum type="arabicPeriod"/>
            </a:pPr>
            <a:r>
              <a:rPr lang="en-GB" sz="2000" cap="all" spc="50">
                <a:solidFill>
                  <a:srgbClr val="C00000"/>
                </a:solidFill>
                <a:latin typeface="Brandon text regular"/>
              </a:rPr>
              <a:t>NEXT STEPS</a:t>
            </a:r>
          </a:p>
          <a:p>
            <a:pPr marL="342900" indent="-342900">
              <a:lnSpc>
                <a:spcPct val="150000"/>
              </a:lnSpc>
              <a:spcBef>
                <a:spcPts val="200"/>
              </a:spcBef>
              <a:buAutoNum type="arabicPeriod"/>
            </a:pPr>
            <a:r>
              <a:rPr lang="en-GB" sz="2000" cap="all" spc="50">
                <a:solidFill>
                  <a:srgbClr val="C00000"/>
                </a:solidFill>
                <a:latin typeface="Brandon text regular"/>
              </a:rPr>
              <a:t>Q&amp;A – ASK ANY QUESTION</a:t>
            </a:r>
            <a:endParaRPr lang="en-GB" sz="2000">
              <a:solidFill>
                <a:srgbClr val="C00000"/>
              </a:solidFill>
              <a:latin typeface="Brandon text regular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1D2CEBB-57EA-4747-8F7C-92367E5AD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54" y="5777523"/>
            <a:ext cx="2266950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269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D64B0D-F32B-A84D-A446-FDBDE2D16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196" y="289898"/>
            <a:ext cx="3142280" cy="113806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A429293-637B-6947-8506-08A203DDBD01}"/>
              </a:ext>
            </a:extLst>
          </p:cNvPr>
          <p:cNvSpPr/>
          <p:nvPr/>
        </p:nvSpPr>
        <p:spPr>
          <a:xfrm>
            <a:off x="4315147" y="979714"/>
            <a:ext cx="3760342" cy="740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3D94FA-843F-FC49-99ED-03601AE71286}"/>
              </a:ext>
            </a:extLst>
          </p:cNvPr>
          <p:cNvSpPr/>
          <p:nvPr/>
        </p:nvSpPr>
        <p:spPr>
          <a:xfrm>
            <a:off x="4691744" y="1502228"/>
            <a:ext cx="2941956" cy="740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7B26DA-6FE6-C745-9050-1D3EC45AB479}"/>
              </a:ext>
            </a:extLst>
          </p:cNvPr>
          <p:cNvSpPr txBox="1"/>
          <p:nvPr/>
        </p:nvSpPr>
        <p:spPr>
          <a:xfrm>
            <a:off x="3890301" y="1105576"/>
            <a:ext cx="4768856" cy="122873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ts val="4400"/>
              </a:lnSpc>
              <a:defRPr/>
            </a:pPr>
            <a:r>
              <a:rPr lang="en-US" sz="4400" b="1">
                <a:solidFill>
                  <a:srgbClr val="D6000D"/>
                </a:solidFill>
                <a:latin typeface="Brandon Text Black"/>
                <a:cs typeface="Calibri"/>
              </a:rPr>
              <a:t>GW ARRIVAL </a:t>
            </a:r>
          </a:p>
          <a:p>
            <a:pPr algn="ctr">
              <a:lnSpc>
                <a:spcPts val="4400"/>
              </a:lnSpc>
              <a:defRPr/>
            </a:pPr>
            <a:r>
              <a:rPr lang="en-US" sz="3200" b="1">
                <a:solidFill>
                  <a:srgbClr val="D6000D"/>
                </a:solidFill>
                <a:latin typeface="Brandon Text Black"/>
                <a:cs typeface="Calibri"/>
              </a:rPr>
              <a:t>SUN 29</a:t>
            </a:r>
            <a:r>
              <a:rPr lang="en-US" sz="3200" b="1" baseline="30000">
                <a:solidFill>
                  <a:srgbClr val="D6000D"/>
                </a:solidFill>
                <a:latin typeface="Brandon Text Black"/>
                <a:cs typeface="Calibri"/>
              </a:rPr>
              <a:t>TH</a:t>
            </a:r>
            <a:r>
              <a:rPr lang="en-US" sz="3200" b="1">
                <a:solidFill>
                  <a:srgbClr val="D6000D"/>
                </a:solidFill>
                <a:latin typeface="Brandon Text Black"/>
                <a:cs typeface="Calibri"/>
              </a:rPr>
              <a:t> AUG</a:t>
            </a:r>
            <a:endParaRPr lang="en-US" sz="3200" b="1">
              <a:solidFill>
                <a:srgbClr val="C00000"/>
              </a:solidFill>
              <a:latin typeface="Brandon Text Black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0246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57C092-7432-7A40-B888-BDCC264D84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4291" y="313300"/>
            <a:ext cx="6848890" cy="1693639"/>
          </a:xfrm>
        </p:spPr>
        <p:txBody>
          <a:bodyPr/>
          <a:lstStyle/>
          <a:p>
            <a:r>
              <a:rPr lang="en-GB" sz="3600" cap="all">
                <a:solidFill>
                  <a:srgbClr val="555659"/>
                </a:solidFill>
                <a:latin typeface="Brandon Text Black"/>
              </a:rPr>
              <a:t>HOW</a:t>
            </a:r>
            <a:r>
              <a:rPr lang="en-US" sz="3600" cap="all">
                <a:solidFill>
                  <a:srgbClr val="555659"/>
                </a:solidFill>
              </a:rPr>
              <a:t> </a:t>
            </a:r>
            <a:r>
              <a:rPr lang="en-GB" sz="3600">
                <a:latin typeface="Brandon Text Black"/>
              </a:rPr>
              <a:t>TO GET TO QUEEN’S</a:t>
            </a:r>
            <a:endParaRPr lang="en-US" sz="3600"/>
          </a:p>
          <a:p>
            <a:pPr fontAlgn="auto">
              <a:spcAft>
                <a:spcPts val="0"/>
              </a:spcAft>
            </a:pPr>
            <a:endParaRPr lang="en-US" sz="4400">
              <a:latin typeface="Brandon Text Black" panose="020B0A03020203060203" pitchFamily="34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14291" y="1277568"/>
            <a:ext cx="10112482" cy="3727509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en-GB"/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GB">
                <a:latin typeface="Brandon Text Regular"/>
              </a:rPr>
              <a:t>Airport pickup service from Belfast City Airport operating on Sunday 29 August</a:t>
            </a:r>
            <a:endParaRPr lang="en-GB" b="1">
              <a:latin typeface="Brandon Text Regular"/>
            </a:endParaRP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GB">
                <a:latin typeface="Brandon Text Regular"/>
              </a:rPr>
              <a:t>Taxis or bus depending on your arrival time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GB">
                <a:latin typeface="Brandon Text Regular"/>
              </a:rPr>
              <a:t>Meeting point – outside terminal building 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GB">
                <a:latin typeface="Brandon Text Regular"/>
              </a:rPr>
              <a:t>Staff leads – Rachel &amp; Claire 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GB">
                <a:latin typeface="Brandon Text Regular"/>
              </a:rPr>
              <a:t>Transfer to your accommodation – BT1. 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GB">
                <a:latin typeface="Brandon Text Regular"/>
              </a:rPr>
              <a:t>Journey time is approximately 20 minutes.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GB">
                <a:latin typeface="Brandon Text Regular"/>
              </a:rPr>
              <a:t>Please ensure you have a mask to wear on the bus/taxi</a:t>
            </a:r>
          </a:p>
          <a:p>
            <a:pPr>
              <a:spcBef>
                <a:spcPts val="800"/>
              </a:spcBef>
            </a:pPr>
            <a:endParaRPr lang="en-GB">
              <a:latin typeface="Brandon Text Regular"/>
            </a:endParaRPr>
          </a:p>
          <a:p>
            <a:pPr>
              <a:spcBef>
                <a:spcPts val="800"/>
              </a:spcBef>
            </a:pPr>
            <a:r>
              <a:rPr lang="en-GB">
                <a:latin typeface="Brandon Text Regular"/>
              </a:rPr>
              <a:t>Full pickup details will be shared via the GWU landing page soon!</a:t>
            </a:r>
          </a:p>
          <a:p>
            <a:pPr>
              <a:spcBef>
                <a:spcPts val="800"/>
              </a:spcBef>
            </a:pPr>
            <a:r>
              <a:rPr lang="en-GB">
                <a:latin typeface="Brandon Text Regular"/>
              </a:rPr>
              <a:t>If you have any questions about arrivals or while in transit, you can use the </a:t>
            </a:r>
            <a:r>
              <a:rPr lang="en-GB">
                <a:latin typeface="Brandon Text Regular"/>
                <a:hlinkClick r:id="rId3"/>
              </a:rPr>
              <a:t>What’s App group</a:t>
            </a:r>
            <a:r>
              <a:rPr lang="en-GB">
                <a:latin typeface="Brandon Text Regular"/>
              </a:rPr>
              <a:t>. 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3846914" y="279940"/>
            <a:ext cx="8858325" cy="140226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600" b="1" kern="1200" baseline="0">
                <a:solidFill>
                  <a:srgbClr val="D6000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GB" sz="4500">
              <a:latin typeface="Brandon Text Bold" panose="020B080302020306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C85AD8-BD92-2642-B47E-FEE4303DF9B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351" y="279940"/>
            <a:ext cx="2447926" cy="244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014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D64B0D-F32B-A84D-A446-FDBDE2D16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196" y="289898"/>
            <a:ext cx="3142280" cy="113806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A429293-637B-6947-8506-08A203DDBD01}"/>
              </a:ext>
            </a:extLst>
          </p:cNvPr>
          <p:cNvSpPr/>
          <p:nvPr/>
        </p:nvSpPr>
        <p:spPr>
          <a:xfrm>
            <a:off x="3884990" y="556380"/>
            <a:ext cx="4367590" cy="11635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7B26DA-6FE6-C745-9050-1D3EC45AB479}"/>
              </a:ext>
            </a:extLst>
          </p:cNvPr>
          <p:cNvSpPr txBox="1"/>
          <p:nvPr/>
        </p:nvSpPr>
        <p:spPr>
          <a:xfrm>
            <a:off x="3917184" y="606141"/>
            <a:ext cx="4314057" cy="122873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ts val="4400"/>
              </a:lnSpc>
              <a:defRPr/>
            </a:pPr>
            <a:r>
              <a:rPr lang="en-US" sz="4400" b="1">
                <a:solidFill>
                  <a:srgbClr val="C00000"/>
                </a:solidFill>
                <a:latin typeface="Brandon Text Black"/>
                <a:cs typeface="Calibri"/>
              </a:rPr>
              <a:t>FIRST WEEK IN BELFAST</a:t>
            </a:r>
          </a:p>
        </p:txBody>
      </p:sp>
    </p:spTree>
    <p:extLst>
      <p:ext uri="{BB962C8B-B14F-4D97-AF65-F5344CB8AC3E}">
        <p14:creationId xmlns:p14="http://schemas.microsoft.com/office/powerpoint/2010/main" val="3799617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07C2A6-B205-403D-96D6-FDDB3A65664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9004" y="-1532203"/>
            <a:ext cx="6293040" cy="3249389"/>
          </a:xfrm>
        </p:spPr>
        <p:txBody>
          <a:bodyPr/>
          <a:lstStyle/>
          <a:p>
            <a:r>
              <a:rPr lang="en-US" sz="3600">
                <a:solidFill>
                  <a:srgbClr val="555659"/>
                </a:solidFill>
                <a:latin typeface="Brandon Text Black"/>
              </a:rPr>
              <a:t>WEEK 1 SCHEDULE</a:t>
            </a:r>
            <a:endParaRPr lang="en-US" sz="3600" b="0">
              <a:solidFill>
                <a:srgbClr val="C00000"/>
              </a:solidFill>
              <a:latin typeface="Brandon Text Black"/>
            </a:endParaRPr>
          </a:p>
          <a:p>
            <a:endParaRPr lang="en-US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CD01AFDD-1369-4D08-BDCE-DF0897AA2C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878242"/>
              </p:ext>
            </p:extLst>
          </p:nvPr>
        </p:nvGraphicFramePr>
        <p:xfrm>
          <a:off x="657546" y="1317660"/>
          <a:ext cx="9267290" cy="4222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50018">
                  <a:extLst>
                    <a:ext uri="{9D8B030D-6E8A-4147-A177-3AD203B41FA5}">
                      <a16:colId xmlns:a16="http://schemas.microsoft.com/office/drawing/2014/main" val="352851629"/>
                    </a:ext>
                  </a:extLst>
                </a:gridCol>
                <a:gridCol w="5817272">
                  <a:extLst>
                    <a:ext uri="{9D8B030D-6E8A-4147-A177-3AD203B41FA5}">
                      <a16:colId xmlns:a16="http://schemas.microsoft.com/office/drawing/2014/main" val="3513807813"/>
                    </a:ext>
                  </a:extLst>
                </a:gridCol>
              </a:tblGrid>
              <a:tr h="423906">
                <a:tc>
                  <a:txBody>
                    <a:bodyPr/>
                    <a:lstStyle/>
                    <a:p>
                      <a:r>
                        <a:rPr lang="en-GB"/>
                        <a:t>Date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Activity 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955433"/>
                  </a:ext>
                </a:extLst>
              </a:tr>
              <a:tr h="423906">
                <a:tc>
                  <a:txBody>
                    <a:bodyPr/>
                    <a:lstStyle/>
                    <a:p>
                      <a:r>
                        <a:rPr lang="en-GB" b="1"/>
                        <a:t>Sunday 29 August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/>
                        <a:t>Arrival 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087332"/>
                  </a:ext>
                </a:extLst>
              </a:tr>
              <a:tr h="423906">
                <a:tc>
                  <a:txBody>
                    <a:bodyPr/>
                    <a:lstStyle/>
                    <a:p>
                      <a:r>
                        <a:rPr lang="en-GB" b="1"/>
                        <a:t>Monday 30 August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/>
                        <a:t>Free 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5789207"/>
                  </a:ext>
                </a:extLst>
              </a:tr>
              <a:tr h="423906">
                <a:tc>
                  <a:txBody>
                    <a:bodyPr/>
                    <a:lstStyle/>
                    <a:p>
                      <a:r>
                        <a:rPr lang="en-GB" b="1"/>
                        <a:t>Tuesday </a:t>
                      </a:r>
                      <a:r>
                        <a:rPr lang="en-GB" sz="1800" b="1" i="0" u="none" strike="noStrike" noProof="0">
                          <a:latin typeface="Avenir Next LT Pro Light"/>
                        </a:rPr>
                        <a:t>31 August</a:t>
                      </a:r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/>
                        <a:t>Welcome Lunch at The Great Hall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6758526"/>
                  </a:ext>
                </a:extLst>
              </a:tr>
              <a:tr h="423906">
                <a:tc>
                  <a:txBody>
                    <a:bodyPr/>
                    <a:lstStyle/>
                    <a:p>
                      <a:r>
                        <a:rPr lang="en-GB" b="1"/>
                        <a:t>Thursday 2 September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/>
                        <a:t>Belfast Walking Tour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401300"/>
                  </a:ext>
                </a:extLst>
              </a:tr>
              <a:tr h="423906">
                <a:tc>
                  <a:txBody>
                    <a:bodyPr/>
                    <a:lstStyle/>
                    <a:p>
                      <a:r>
                        <a:rPr lang="en-GB" b="1"/>
                        <a:t>Monday 6 September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/>
                        <a:t>Social Activity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94443"/>
                  </a:ext>
                </a:extLst>
              </a:tr>
              <a:tr h="42390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800" b="1" i="0" u="none" strike="noStrike" noProof="0">
                          <a:latin typeface="Avenir Next LT Pro Light"/>
                        </a:rPr>
                        <a:t>Wednesday 8 September</a:t>
                      </a:r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/>
                        <a:t>Meeting with Academic Lead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7287739"/>
                  </a:ext>
                </a:extLst>
              </a:tr>
              <a:tr h="42390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800" b="1" i="0" u="none" strike="noStrike" noProof="0">
                          <a:latin typeface="Avenir Next LT Pro Light"/>
                        </a:rPr>
                        <a:t>Thursday 9 September</a:t>
                      </a:r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Belfast City Hall Tour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558258"/>
                  </a:ext>
                </a:extLst>
              </a:tr>
              <a:tr h="41571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800" b="1" i="0" u="none" strike="noStrike" noProof="0" dirty="0" smtClean="0">
                          <a:latin typeface="Avenir Next LT Pro Light"/>
                        </a:rPr>
                        <a:t>Saturday 11 September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/>
                        <a:t>Titanic Belfast Museum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3991450"/>
                  </a:ext>
                </a:extLst>
              </a:tr>
              <a:tr h="41571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800" b="1" i="0" u="none" strike="noStrike" noProof="0"/>
                        <a:t>Sunday 12 September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b="1" dirty="0"/>
                        <a:t>Mural Tour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429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2803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D64B0D-F32B-A84D-A446-FDBDE2D16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196" y="289898"/>
            <a:ext cx="3142280" cy="113806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A429293-637B-6947-8506-08A203DDBD01}"/>
              </a:ext>
            </a:extLst>
          </p:cNvPr>
          <p:cNvSpPr/>
          <p:nvPr/>
        </p:nvSpPr>
        <p:spPr>
          <a:xfrm>
            <a:off x="4028924" y="734181"/>
            <a:ext cx="4426857" cy="740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3D94FA-843F-FC49-99ED-03601AE71286}"/>
              </a:ext>
            </a:extLst>
          </p:cNvPr>
          <p:cNvSpPr/>
          <p:nvPr/>
        </p:nvSpPr>
        <p:spPr>
          <a:xfrm>
            <a:off x="4031344" y="1400628"/>
            <a:ext cx="4424435" cy="816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7B26DA-6FE6-C745-9050-1D3EC45AB479}"/>
              </a:ext>
            </a:extLst>
          </p:cNvPr>
          <p:cNvSpPr txBox="1"/>
          <p:nvPr/>
        </p:nvSpPr>
        <p:spPr>
          <a:xfrm>
            <a:off x="3666420" y="988323"/>
            <a:ext cx="5151863" cy="122873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ts val="4400"/>
              </a:lnSpc>
              <a:defRPr/>
            </a:pPr>
            <a:r>
              <a:rPr lang="en-US" sz="4400" b="1">
                <a:solidFill>
                  <a:srgbClr val="D6000D"/>
                </a:solidFill>
                <a:latin typeface="Brandon Text Black"/>
                <a:cs typeface="Calibri"/>
              </a:rPr>
              <a:t>YOUR NEW </a:t>
            </a:r>
          </a:p>
          <a:p>
            <a:pPr algn="ctr">
              <a:lnSpc>
                <a:spcPts val="4400"/>
              </a:lnSpc>
              <a:defRPr/>
            </a:pPr>
            <a:r>
              <a:rPr lang="en-US" sz="4400" b="1">
                <a:solidFill>
                  <a:srgbClr val="D6000D"/>
                </a:solidFill>
                <a:latin typeface="Brandon Text Black"/>
                <a:cs typeface="Calibri"/>
              </a:rPr>
              <a:t>SCHOOL</a:t>
            </a:r>
            <a:endParaRPr lang="en-US">
              <a:latin typeface="Brandon Text Black"/>
            </a:endParaRPr>
          </a:p>
        </p:txBody>
      </p:sp>
    </p:spTree>
    <p:extLst>
      <p:ext uri="{BB962C8B-B14F-4D97-AF65-F5344CB8AC3E}">
        <p14:creationId xmlns:p14="http://schemas.microsoft.com/office/powerpoint/2010/main" val="538622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D64B0D-F32B-A84D-A446-FDBDE2D16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196" y="289898"/>
            <a:ext cx="3142280" cy="113806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A429293-637B-6947-8506-08A203DDBD01}"/>
              </a:ext>
            </a:extLst>
          </p:cNvPr>
          <p:cNvSpPr/>
          <p:nvPr/>
        </p:nvSpPr>
        <p:spPr>
          <a:xfrm>
            <a:off x="3950607" y="932090"/>
            <a:ext cx="4680857" cy="1462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3D94FA-843F-FC49-99ED-03601AE71286}"/>
              </a:ext>
            </a:extLst>
          </p:cNvPr>
          <p:cNvSpPr/>
          <p:nvPr/>
        </p:nvSpPr>
        <p:spPr>
          <a:xfrm>
            <a:off x="4691743" y="1502228"/>
            <a:ext cx="3069771" cy="740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7B26DA-6FE6-C745-9050-1D3EC45AB479}"/>
              </a:ext>
            </a:extLst>
          </p:cNvPr>
          <p:cNvSpPr txBox="1"/>
          <p:nvPr/>
        </p:nvSpPr>
        <p:spPr>
          <a:xfrm>
            <a:off x="3646266" y="1350054"/>
            <a:ext cx="5160723" cy="6644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ts val="4400"/>
              </a:lnSpc>
              <a:defRPr/>
            </a:pPr>
            <a:r>
              <a:rPr lang="en-US" sz="4400" b="1">
                <a:solidFill>
                  <a:srgbClr val="C00000"/>
                </a:solidFill>
                <a:latin typeface="Brandon Text Black"/>
                <a:cs typeface="Calibri"/>
              </a:rPr>
              <a:t>KEY CONTACTS</a:t>
            </a:r>
          </a:p>
        </p:txBody>
      </p:sp>
    </p:spTree>
    <p:extLst>
      <p:ext uri="{BB962C8B-B14F-4D97-AF65-F5344CB8AC3E}">
        <p14:creationId xmlns:p14="http://schemas.microsoft.com/office/powerpoint/2010/main" val="1424825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588163" y="595047"/>
            <a:ext cx="7085672" cy="1693639"/>
          </a:xfrm>
        </p:spPr>
        <p:txBody>
          <a:bodyPr/>
          <a:lstStyle/>
          <a:p>
            <a:r>
              <a:rPr lang="en-GB" sz="3600">
                <a:solidFill>
                  <a:srgbClr val="555659"/>
                </a:solidFill>
                <a:latin typeface="Brandon Text Black"/>
              </a:rPr>
              <a:t>KEY CONTACTS FOR YOU </a:t>
            </a:r>
          </a:p>
          <a:p>
            <a:r>
              <a:rPr lang="en-GB" sz="3600">
                <a:solidFill>
                  <a:srgbClr val="FF0000"/>
                </a:solidFill>
                <a:latin typeface="Brandon Text Black"/>
              </a:rPr>
              <a:t>BEFORE YOU ARRIVE</a:t>
            </a:r>
            <a:endParaRPr lang="en-GB" sz="3600">
              <a:solidFill>
                <a:srgbClr val="FF0000"/>
              </a:solidFill>
            </a:endParaRPr>
          </a:p>
          <a:p>
            <a:endParaRPr lang="en-GB">
              <a:solidFill>
                <a:srgbClr val="555659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06680" y="1805439"/>
            <a:ext cx="6202224" cy="2763876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GB" b="0" dirty="0">
              <a:latin typeface="Brandon Text Regular"/>
            </a:endParaRPr>
          </a:p>
          <a:p>
            <a:r>
              <a:rPr lang="en-GB" b="0" dirty="0">
                <a:latin typeface="Brandon Text Regular"/>
              </a:rPr>
              <a:t>Rachel &amp; the AHSS Abroad team</a:t>
            </a:r>
          </a:p>
          <a:p>
            <a:pPr marL="285750" indent="-285750">
              <a:buFont typeface="Arial"/>
              <a:buChar char="•"/>
            </a:pPr>
            <a:r>
              <a:rPr lang="en-GB" dirty="0">
                <a:latin typeface="Brandon Text Regular"/>
              </a:rPr>
              <a:t>Email:</a:t>
            </a:r>
            <a:r>
              <a:rPr lang="en-GB" b="0" dirty="0">
                <a:latin typeface="Brandon Text Regular"/>
              </a:rPr>
              <a:t> </a:t>
            </a:r>
            <a:r>
              <a:rPr lang="en-GB" b="0" dirty="0">
                <a:latin typeface="Brandon Text Regular"/>
                <a:hlinkClick r:id="rId3"/>
              </a:rPr>
              <a:t>ahssabroad@qub.ac.uk</a:t>
            </a:r>
            <a:r>
              <a:rPr lang="en-GB" dirty="0">
                <a:latin typeface="Brandon Text Regular"/>
              </a:rPr>
              <a:t> </a:t>
            </a:r>
            <a:endParaRPr lang="en-GB" b="0" dirty="0">
              <a:latin typeface="Brandon Text Regular"/>
            </a:endParaRPr>
          </a:p>
          <a:p>
            <a:pPr marL="285750" indent="-285750">
              <a:buFont typeface="Arial"/>
              <a:buChar char="•"/>
            </a:pPr>
            <a:r>
              <a:rPr lang="en-GB" b="0" dirty="0">
                <a:latin typeface="Brandon Text Regular"/>
                <a:hlinkClick r:id="rId4"/>
              </a:rPr>
              <a:t>What’s App</a:t>
            </a:r>
            <a:endParaRPr lang="en-GB" b="0" dirty="0">
              <a:latin typeface="Brandon Text Regular"/>
            </a:endParaRPr>
          </a:p>
          <a:p>
            <a:pPr marL="285750" indent="-285750">
              <a:buFont typeface="Arial"/>
              <a:buChar char="•"/>
            </a:pPr>
            <a:r>
              <a:rPr lang="en-GB" dirty="0">
                <a:latin typeface="Brandon Text Regular"/>
              </a:rPr>
              <a:t>Drop In Dates</a:t>
            </a:r>
            <a:endParaRPr lang="en-GB" b="0" dirty="0">
              <a:latin typeface="Brandon Text Regular"/>
            </a:endParaRPr>
          </a:p>
          <a:p>
            <a:endParaRPr lang="en-GB" dirty="0">
              <a:latin typeface="Brandon Text Regula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70" y="5516563"/>
            <a:ext cx="2267867" cy="962414"/>
          </a:xfrm>
          <a:prstGeom prst="rect">
            <a:avLst/>
          </a:prstGeom>
        </p:spPr>
      </p:pic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124AD76F-949D-4A4C-8120-E6FF7858B0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805351"/>
              </p:ext>
            </p:extLst>
          </p:nvPr>
        </p:nvGraphicFramePr>
        <p:xfrm>
          <a:off x="4714246" y="3954950"/>
          <a:ext cx="6262524" cy="223779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55956">
                  <a:extLst>
                    <a:ext uri="{9D8B030D-6E8A-4147-A177-3AD203B41FA5}">
                      <a16:colId xmlns:a16="http://schemas.microsoft.com/office/drawing/2014/main" val="352851629"/>
                    </a:ext>
                  </a:extLst>
                </a:gridCol>
                <a:gridCol w="4606568">
                  <a:extLst>
                    <a:ext uri="{9D8B030D-6E8A-4147-A177-3AD203B41FA5}">
                      <a16:colId xmlns:a16="http://schemas.microsoft.com/office/drawing/2014/main" val="3513807813"/>
                    </a:ext>
                  </a:extLst>
                </a:gridCol>
              </a:tblGrid>
              <a:tr h="372966">
                <a:tc>
                  <a:txBody>
                    <a:bodyPr/>
                    <a:lstStyle/>
                    <a:p>
                      <a:r>
                        <a:rPr lang="en-GB" sz="1600"/>
                        <a:t>Date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Activity 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955433"/>
                  </a:ext>
                </a:extLst>
              </a:tr>
              <a:tr h="37296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b="0" i="0" u="none" strike="noStrike" noProof="0">
                          <a:latin typeface="Avenir Next LT Pro Light"/>
                        </a:rPr>
                        <a:t>Tues 31 August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0" i="0" u="none" strike="noStrike" noProof="0">
                          <a:latin typeface="Avenir Next LT Pro Light"/>
                        </a:rPr>
                        <a:t>11:00 to 13:00 in The Great Hall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087332"/>
                  </a:ext>
                </a:extLst>
              </a:tr>
              <a:tr h="37296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b="0" i="0" u="none" strike="noStrike" noProof="0">
                          <a:latin typeface="Avenir Next LT Pro Light"/>
                        </a:rPr>
                        <a:t>Wed 8 Sept</a:t>
                      </a:r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b="0" i="0" u="none" strike="noStrike" noProof="0">
                          <a:latin typeface="Avenir Next LT Pro Light"/>
                        </a:rPr>
                        <a:t>15:00 to 17:00 in Peter Froggatt Centre 0G-024</a:t>
                      </a: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5789207"/>
                  </a:ext>
                </a:extLst>
              </a:tr>
              <a:tr h="37296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b="0" i="0" u="none" strike="noStrike" noProof="0">
                          <a:latin typeface="Avenir Next LT Pro Light"/>
                        </a:rPr>
                        <a:t>Wed 15 Sept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b="0" i="0" u="none" strike="noStrike" noProof="0">
                          <a:latin typeface="Avenir Next LT Pro Light"/>
                        </a:rPr>
                        <a:t>09.30 to 12.30 in Student Plus Reception</a:t>
                      </a: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6758526"/>
                  </a:ext>
                </a:extLst>
              </a:tr>
              <a:tr h="37296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b="0" i="0" u="none" strike="noStrike" noProof="0">
                          <a:latin typeface="Avenir Next LT Pro Light"/>
                        </a:rPr>
                        <a:t>Wed 22 Sept </a:t>
                      </a:r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b="0" i="0" u="none" strike="noStrike" noProof="0">
                          <a:latin typeface="Avenir Next LT Pro Light"/>
                        </a:rPr>
                        <a:t>09.30 to 12.30 in Student Plus Reception</a:t>
                      </a: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401300"/>
                  </a:ext>
                </a:extLst>
              </a:tr>
              <a:tr h="37296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b="0" i="0" u="none" strike="noStrike" noProof="0">
                          <a:latin typeface="Avenir Next LT Pro Light"/>
                        </a:rPr>
                        <a:t>Wed 29 Sept </a:t>
                      </a:r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b="0" i="0" u="none" strike="noStrike" noProof="0">
                          <a:latin typeface="Avenir Next LT Pro Light"/>
                        </a:rPr>
                        <a:t>09.30 to 12.30 in Student Plus Reception</a:t>
                      </a: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94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3495292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AnalogousFromRegularSeedLeftStep">
      <a:dk1>
        <a:srgbClr val="000000"/>
      </a:dk1>
      <a:lt1>
        <a:srgbClr val="FFFFFF"/>
      </a:lt1>
      <a:dk2>
        <a:srgbClr val="242F41"/>
      </a:dk2>
      <a:lt2>
        <a:srgbClr val="E2E5E8"/>
      </a:lt2>
      <a:accent1>
        <a:srgbClr val="C38A4D"/>
      </a:accent1>
      <a:accent2>
        <a:srgbClr val="B1463B"/>
      </a:accent2>
      <a:accent3>
        <a:srgbClr val="C34D72"/>
      </a:accent3>
      <a:accent4>
        <a:srgbClr val="B13B92"/>
      </a:accent4>
      <a:accent5>
        <a:srgbClr val="B14DC3"/>
      </a:accent5>
      <a:accent6>
        <a:srgbClr val="7241B4"/>
      </a:accent6>
      <a:hlink>
        <a:srgbClr val="3F7DBF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Re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FB120E45545740B260F129AA863CC7" ma:contentTypeVersion="2" ma:contentTypeDescription="Create a new document." ma:contentTypeScope="" ma:versionID="c139c304cc13834b22b4b611123d9f56">
  <xsd:schema xmlns:xsd="http://www.w3.org/2001/XMLSchema" xmlns:xs="http://www.w3.org/2001/XMLSchema" xmlns:p="http://schemas.microsoft.com/office/2006/metadata/properties" xmlns:ns2="9f4c8774-1612-4993-a85d-05ba7c2a5fa9" targetNamespace="http://schemas.microsoft.com/office/2006/metadata/properties" ma:root="true" ma:fieldsID="542ed1c1415ddfa6000c92d701081bd4" ns2:_="">
    <xsd:import namespace="9f4c8774-1612-4993-a85d-05ba7c2a5f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4c8774-1612-4993-a85d-05ba7c2a5f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7752427-779D-438F-8679-18F7C116C8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E97E23-48A8-4D84-990E-D6A27F46E903}">
  <ds:schemaRefs>
    <ds:schemaRef ds:uri="9f4c8774-1612-4993-a85d-05ba7c2a5fa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C82BE6B-DAEC-408B-A4EE-3A5AF730CF90}">
  <ds:schemaRefs>
    <ds:schemaRef ds:uri="9f4c8774-1612-4993-a85d-05ba7c2a5fa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612</Words>
  <Application>Microsoft Office PowerPoint</Application>
  <PresentationFormat>Widescreen</PresentationFormat>
  <Paragraphs>132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34" baseType="lpstr">
      <vt:lpstr>Arial</vt:lpstr>
      <vt:lpstr>Avenir Next LT Pro Light</vt:lpstr>
      <vt:lpstr>Brandon Text</vt:lpstr>
      <vt:lpstr>Brandon Text Black</vt:lpstr>
      <vt:lpstr>Brandon Text Bold</vt:lpstr>
      <vt:lpstr>Brandon Text Medium</vt:lpstr>
      <vt:lpstr>Brandon Text Regular</vt:lpstr>
      <vt:lpstr>Brandon Text Regular</vt:lpstr>
      <vt:lpstr>Calibri</vt:lpstr>
      <vt:lpstr>Calibri Light</vt:lpstr>
      <vt:lpstr>Courier New</vt:lpstr>
      <vt:lpstr>Times New Roman</vt:lpstr>
      <vt:lpstr>GradientRiseVTI</vt:lpstr>
      <vt:lpstr>White</vt:lpstr>
      <vt:lpstr>Red</vt:lpstr>
      <vt:lpstr>1_Office Theme</vt:lpstr>
      <vt:lpstr>3_Office Theme</vt:lpstr>
      <vt:lpstr>1_White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Davis</dc:creator>
  <cp:lastModifiedBy>Rachel Gamble</cp:lastModifiedBy>
  <cp:revision>2</cp:revision>
  <dcterms:created xsi:type="dcterms:W3CDTF">2020-07-25T00:14:58Z</dcterms:created>
  <dcterms:modified xsi:type="dcterms:W3CDTF">2021-08-23T10:31:39Z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0x01010087FB120E45545740B260F129AA863CC7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xd_Signature">
    <vt:bool>false</vt:bool>
  </property>
</Properties>
</file>